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56" r:id="rId4"/>
    <p:sldId id="259" r:id="rId5"/>
    <p:sldId id="260" r:id="rId6"/>
    <p:sldId id="261" r:id="rId7"/>
    <p:sldId id="257" r:id="rId8"/>
    <p:sldId id="264" r:id="rId9"/>
    <p:sldId id="265" r:id="rId10"/>
    <p:sldId id="267" r:id="rId11"/>
    <p:sldId id="266" r:id="rId12"/>
  </p:sldIdLst>
  <p:sldSz cx="4799013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3E6AD0-2AA1-5CA2-E515-2C0327E894F9}" name="Laurent Beckman" initials="LB" userId="af73cbd856931af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172C51"/>
    <a:srgbClr val="FFFFFF"/>
    <a:srgbClr val="007FFF"/>
    <a:srgbClr val="FF0000"/>
    <a:srgbClr val="7F7F7F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926" y="765909"/>
            <a:ext cx="4079161" cy="1629316"/>
          </a:xfrm>
        </p:spPr>
        <p:txBody>
          <a:bodyPr anchor="b"/>
          <a:lstStyle>
            <a:lvl1pPr algn="ctr">
              <a:defRPr sz="31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877" y="2458058"/>
            <a:ext cx="3599260" cy="1129904"/>
          </a:xfrm>
        </p:spPr>
        <p:txBody>
          <a:bodyPr/>
          <a:lstStyle>
            <a:lvl1pPr marL="0" indent="0" algn="ctr">
              <a:buNone/>
              <a:defRPr sz="1260"/>
            </a:lvl1pPr>
            <a:lvl2pPr marL="239939" indent="0" algn="ctr">
              <a:buNone/>
              <a:defRPr sz="1050"/>
            </a:lvl2pPr>
            <a:lvl3pPr marL="479877" indent="0" algn="ctr">
              <a:buNone/>
              <a:defRPr sz="945"/>
            </a:lvl3pPr>
            <a:lvl4pPr marL="719816" indent="0" algn="ctr">
              <a:buNone/>
              <a:defRPr sz="840"/>
            </a:lvl4pPr>
            <a:lvl5pPr marL="959754" indent="0" algn="ctr">
              <a:buNone/>
              <a:defRPr sz="840"/>
            </a:lvl5pPr>
            <a:lvl6pPr marL="1199693" indent="0" algn="ctr">
              <a:buNone/>
              <a:defRPr sz="840"/>
            </a:lvl6pPr>
            <a:lvl7pPr marL="1439631" indent="0" algn="ctr">
              <a:buNone/>
              <a:defRPr sz="840"/>
            </a:lvl7pPr>
            <a:lvl8pPr marL="1679570" indent="0" algn="ctr">
              <a:buNone/>
              <a:defRPr sz="840"/>
            </a:lvl8pPr>
            <a:lvl9pPr marL="1919508" indent="0" algn="ctr">
              <a:buNone/>
              <a:defRPr sz="84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777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5293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34294" y="249164"/>
            <a:ext cx="1034787" cy="396604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932" y="249164"/>
            <a:ext cx="3044374" cy="396604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7865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1318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3" y="1166739"/>
            <a:ext cx="4139149" cy="194672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433" y="3131884"/>
            <a:ext cx="4139149" cy="1023739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3993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7987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19816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59754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199693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39631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7957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19508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789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932" y="1245820"/>
            <a:ext cx="2039581" cy="29693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29500" y="1245820"/>
            <a:ext cx="2039581" cy="296938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429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57" y="249165"/>
            <a:ext cx="4139149" cy="90457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558" y="1147238"/>
            <a:ext cx="2030207" cy="56224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39939" indent="0">
              <a:buNone/>
              <a:defRPr sz="1050" b="1"/>
            </a:lvl2pPr>
            <a:lvl3pPr marL="479877" indent="0">
              <a:buNone/>
              <a:defRPr sz="945" b="1"/>
            </a:lvl3pPr>
            <a:lvl4pPr marL="719816" indent="0">
              <a:buNone/>
              <a:defRPr sz="840" b="1"/>
            </a:lvl4pPr>
            <a:lvl5pPr marL="959754" indent="0">
              <a:buNone/>
              <a:defRPr sz="840" b="1"/>
            </a:lvl5pPr>
            <a:lvl6pPr marL="1199693" indent="0">
              <a:buNone/>
              <a:defRPr sz="840" b="1"/>
            </a:lvl6pPr>
            <a:lvl7pPr marL="1439631" indent="0">
              <a:buNone/>
              <a:defRPr sz="840" b="1"/>
            </a:lvl7pPr>
            <a:lvl8pPr marL="1679570" indent="0">
              <a:buNone/>
              <a:defRPr sz="840" b="1"/>
            </a:lvl8pPr>
            <a:lvl9pPr marL="1919508" indent="0">
              <a:buNone/>
              <a:defRPr sz="8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0558" y="1709482"/>
            <a:ext cx="2030207" cy="25143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29500" y="1147238"/>
            <a:ext cx="2040206" cy="56224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39939" indent="0">
              <a:buNone/>
              <a:defRPr sz="1050" b="1"/>
            </a:lvl2pPr>
            <a:lvl3pPr marL="479877" indent="0">
              <a:buNone/>
              <a:defRPr sz="945" b="1"/>
            </a:lvl3pPr>
            <a:lvl4pPr marL="719816" indent="0">
              <a:buNone/>
              <a:defRPr sz="840" b="1"/>
            </a:lvl4pPr>
            <a:lvl5pPr marL="959754" indent="0">
              <a:buNone/>
              <a:defRPr sz="840" b="1"/>
            </a:lvl5pPr>
            <a:lvl6pPr marL="1199693" indent="0">
              <a:buNone/>
              <a:defRPr sz="840" b="1"/>
            </a:lvl6pPr>
            <a:lvl7pPr marL="1439631" indent="0">
              <a:buNone/>
              <a:defRPr sz="840" b="1"/>
            </a:lvl7pPr>
            <a:lvl8pPr marL="1679570" indent="0">
              <a:buNone/>
              <a:defRPr sz="840" b="1"/>
            </a:lvl8pPr>
            <a:lvl9pPr marL="1919508" indent="0">
              <a:buNone/>
              <a:defRPr sz="8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29500" y="1709482"/>
            <a:ext cx="2040206" cy="25143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403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819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E1E680-10A3-2595-A4DB-01F42ED89250}"/>
              </a:ext>
            </a:extLst>
          </p:cNvPr>
          <p:cNvSpPr/>
          <p:nvPr userDrawn="1"/>
        </p:nvSpPr>
        <p:spPr>
          <a:xfrm>
            <a:off x="-1" y="0"/>
            <a:ext cx="4799014" cy="46799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04161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57" y="311997"/>
            <a:ext cx="1547807" cy="1091988"/>
          </a:xfrm>
        </p:spPr>
        <p:txBody>
          <a:bodyPr anchor="b"/>
          <a:lstStyle>
            <a:lvl1pPr>
              <a:defRPr sz="16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206" y="673827"/>
            <a:ext cx="2429500" cy="3325798"/>
          </a:xfrm>
        </p:spPr>
        <p:txBody>
          <a:bodyPr/>
          <a:lstStyle>
            <a:lvl1pPr>
              <a:defRPr sz="1679"/>
            </a:lvl1pPr>
            <a:lvl2pPr>
              <a:defRPr sz="1469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0557" y="1403985"/>
            <a:ext cx="1547807" cy="2601056"/>
          </a:xfrm>
        </p:spPr>
        <p:txBody>
          <a:bodyPr/>
          <a:lstStyle>
            <a:lvl1pPr marL="0" indent="0">
              <a:buNone/>
              <a:defRPr sz="840"/>
            </a:lvl1pPr>
            <a:lvl2pPr marL="239939" indent="0">
              <a:buNone/>
              <a:defRPr sz="735"/>
            </a:lvl2pPr>
            <a:lvl3pPr marL="479877" indent="0">
              <a:buNone/>
              <a:defRPr sz="630"/>
            </a:lvl3pPr>
            <a:lvl4pPr marL="719816" indent="0">
              <a:buNone/>
              <a:defRPr sz="525"/>
            </a:lvl4pPr>
            <a:lvl5pPr marL="959754" indent="0">
              <a:buNone/>
              <a:defRPr sz="525"/>
            </a:lvl5pPr>
            <a:lvl6pPr marL="1199693" indent="0">
              <a:buNone/>
              <a:defRPr sz="525"/>
            </a:lvl6pPr>
            <a:lvl7pPr marL="1439631" indent="0">
              <a:buNone/>
              <a:defRPr sz="525"/>
            </a:lvl7pPr>
            <a:lvl8pPr marL="1679570" indent="0">
              <a:buNone/>
              <a:defRPr sz="525"/>
            </a:lvl8pPr>
            <a:lvl9pPr marL="1919508" indent="0">
              <a:buNone/>
              <a:defRPr sz="52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8281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57" y="311997"/>
            <a:ext cx="1547807" cy="1091988"/>
          </a:xfrm>
        </p:spPr>
        <p:txBody>
          <a:bodyPr anchor="b"/>
          <a:lstStyle>
            <a:lvl1pPr>
              <a:defRPr sz="1679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40206" y="673827"/>
            <a:ext cx="2429500" cy="3325798"/>
          </a:xfrm>
        </p:spPr>
        <p:txBody>
          <a:bodyPr anchor="t"/>
          <a:lstStyle>
            <a:lvl1pPr marL="0" indent="0">
              <a:buNone/>
              <a:defRPr sz="1679"/>
            </a:lvl1pPr>
            <a:lvl2pPr marL="239939" indent="0">
              <a:buNone/>
              <a:defRPr sz="1469"/>
            </a:lvl2pPr>
            <a:lvl3pPr marL="479877" indent="0">
              <a:buNone/>
              <a:defRPr sz="1260"/>
            </a:lvl3pPr>
            <a:lvl4pPr marL="719816" indent="0">
              <a:buNone/>
              <a:defRPr sz="1050"/>
            </a:lvl4pPr>
            <a:lvl5pPr marL="959754" indent="0">
              <a:buNone/>
              <a:defRPr sz="1050"/>
            </a:lvl5pPr>
            <a:lvl6pPr marL="1199693" indent="0">
              <a:buNone/>
              <a:defRPr sz="1050"/>
            </a:lvl6pPr>
            <a:lvl7pPr marL="1439631" indent="0">
              <a:buNone/>
              <a:defRPr sz="1050"/>
            </a:lvl7pPr>
            <a:lvl8pPr marL="1679570" indent="0">
              <a:buNone/>
              <a:defRPr sz="1050"/>
            </a:lvl8pPr>
            <a:lvl9pPr marL="1919508" indent="0">
              <a:buNone/>
              <a:defRPr sz="105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0557" y="1403985"/>
            <a:ext cx="1547807" cy="2601056"/>
          </a:xfrm>
        </p:spPr>
        <p:txBody>
          <a:bodyPr/>
          <a:lstStyle>
            <a:lvl1pPr marL="0" indent="0">
              <a:buNone/>
              <a:defRPr sz="840"/>
            </a:lvl1pPr>
            <a:lvl2pPr marL="239939" indent="0">
              <a:buNone/>
              <a:defRPr sz="735"/>
            </a:lvl2pPr>
            <a:lvl3pPr marL="479877" indent="0">
              <a:buNone/>
              <a:defRPr sz="630"/>
            </a:lvl3pPr>
            <a:lvl4pPr marL="719816" indent="0">
              <a:buNone/>
              <a:defRPr sz="525"/>
            </a:lvl4pPr>
            <a:lvl5pPr marL="959754" indent="0">
              <a:buNone/>
              <a:defRPr sz="525"/>
            </a:lvl5pPr>
            <a:lvl6pPr marL="1199693" indent="0">
              <a:buNone/>
              <a:defRPr sz="525"/>
            </a:lvl6pPr>
            <a:lvl7pPr marL="1439631" indent="0">
              <a:buNone/>
              <a:defRPr sz="525"/>
            </a:lvl7pPr>
            <a:lvl8pPr marL="1679570" indent="0">
              <a:buNone/>
              <a:defRPr sz="525"/>
            </a:lvl8pPr>
            <a:lvl9pPr marL="1919508" indent="0">
              <a:buNone/>
              <a:defRPr sz="52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1944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932" y="249165"/>
            <a:ext cx="4139149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932" y="1245820"/>
            <a:ext cx="4139149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9932" y="4337621"/>
            <a:ext cx="1079778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48CD0-E518-4C2E-A50D-B4BCC65C512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9673" y="4337621"/>
            <a:ext cx="1619667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89303" y="4337621"/>
            <a:ext cx="1079778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432CB-E510-4B99-AB10-78AC4E8E4AC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8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79877" rtl="0" eaLnBrk="1" latinLnBrk="0" hangingPunct="1">
        <a:lnSpc>
          <a:spcPct val="90000"/>
        </a:lnSpc>
        <a:spcBef>
          <a:spcPct val="0"/>
        </a:spcBef>
        <a:buNone/>
        <a:defRPr sz="23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9969" indent="-119969" algn="l" defTabSz="47987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1pPr>
      <a:lvl2pPr marL="359908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599846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39785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79724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19662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59601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799539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39478" indent="-119969" algn="l" defTabSz="479877" rtl="0" eaLnBrk="1" latinLnBrk="0" hangingPunct="1">
        <a:lnSpc>
          <a:spcPct val="90000"/>
        </a:lnSpc>
        <a:spcBef>
          <a:spcPts val="262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39939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79877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19816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59754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199693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39631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79570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19508" algn="l" defTabSz="479877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87664D99-EB90-DFA4-FD32-65070EC51E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64855" y="228600"/>
            <a:ext cx="2284000" cy="722528"/>
          </a:xfrm>
        </p:spPr>
        <p:txBody>
          <a:bodyPr>
            <a:normAutofit fontScale="90000"/>
          </a:bodyPr>
          <a:lstStyle/>
          <a:p>
            <a:r>
              <a:rPr lang="fr-BE" b="1" dirty="0">
                <a:solidFill>
                  <a:schemeClr val="bg2"/>
                </a:solidFill>
              </a:rPr>
              <a:t>Barre de navigation</a:t>
            </a:r>
            <a:br>
              <a:rPr lang="fr-BE" b="1" dirty="0">
                <a:solidFill>
                  <a:schemeClr val="bg2"/>
                </a:solidFill>
              </a:rPr>
            </a:br>
            <a:r>
              <a:rPr lang="fr-BE" b="1" dirty="0">
                <a:solidFill>
                  <a:schemeClr val="bg2"/>
                </a:solidFill>
              </a:rPr>
              <a:t>(user = déconnecté)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A0AB05-4780-7CBC-CAE8-84F5029BB530}"/>
              </a:ext>
            </a:extLst>
          </p:cNvPr>
          <p:cNvSpPr txBox="1"/>
          <p:nvPr/>
        </p:nvSpPr>
        <p:spPr>
          <a:xfrm>
            <a:off x="-17889" y="1046230"/>
            <a:ext cx="221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d’accueil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64FAB978-643F-4ECB-8F23-D2315E26A9EF}"/>
              </a:ext>
            </a:extLst>
          </p:cNvPr>
          <p:cNvCxnSpPr>
            <a:cxnSpLocks/>
          </p:cNvCxnSpPr>
          <p:nvPr/>
        </p:nvCxnSpPr>
        <p:spPr>
          <a:xfrm>
            <a:off x="919012" y="228600"/>
            <a:ext cx="0" cy="8195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FE291D3-A6D2-748E-8AB9-80B8B86448A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400483" y="377687"/>
            <a:ext cx="0" cy="11392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A5671A2-EED0-AE6F-2DF2-758BA4F78FC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2038237" y="377687"/>
            <a:ext cx="1" cy="16098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1AE80F-9BB8-5281-2499-ADEAE945BB5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3519318" y="424070"/>
            <a:ext cx="0" cy="24830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BD771D2-D80B-F433-A9BB-04621DE406F6}"/>
              </a:ext>
            </a:extLst>
          </p:cNvPr>
          <p:cNvCxnSpPr>
            <a:cxnSpLocks/>
          </p:cNvCxnSpPr>
          <p:nvPr/>
        </p:nvCxnSpPr>
        <p:spPr>
          <a:xfrm>
            <a:off x="4268065" y="424070"/>
            <a:ext cx="0" cy="308775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92C412D-FD01-A092-77D1-35D40302A00A}"/>
              </a:ext>
            </a:extLst>
          </p:cNvPr>
          <p:cNvSpPr txBox="1"/>
          <p:nvPr/>
        </p:nvSpPr>
        <p:spPr>
          <a:xfrm>
            <a:off x="401459" y="1516907"/>
            <a:ext cx="199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du jeu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B88BEF3-AC09-1708-7F51-0A9C730C7E53}"/>
              </a:ext>
            </a:extLst>
          </p:cNvPr>
          <p:cNvSpPr txBox="1"/>
          <p:nvPr/>
        </p:nvSpPr>
        <p:spPr>
          <a:xfrm>
            <a:off x="742690" y="1987584"/>
            <a:ext cx="259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du classement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B9F74-7D66-0F7A-1509-4C1F1112B517}"/>
              </a:ext>
            </a:extLst>
          </p:cNvPr>
          <p:cNvSpPr txBox="1"/>
          <p:nvPr/>
        </p:nvSpPr>
        <p:spPr>
          <a:xfrm>
            <a:off x="2259486" y="2907108"/>
            <a:ext cx="2519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de connexion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1D5A02C-2B33-76F6-3CD5-09372E9AD26F}"/>
              </a:ext>
            </a:extLst>
          </p:cNvPr>
          <p:cNvSpPr txBox="1"/>
          <p:nvPr/>
        </p:nvSpPr>
        <p:spPr>
          <a:xfrm>
            <a:off x="2399505" y="3541227"/>
            <a:ext cx="245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d’inscription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10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ap du jeu où se déplacent les personnages">
            <a:extLst>
              <a:ext uri="{FF2B5EF4-FFF2-40B4-BE49-F238E27FC236}">
                <a16:creationId xmlns:a16="http://schemas.microsoft.com/office/drawing/2014/main" id="{C16E6565-7DA8-C447-FDC4-5FC8FE28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799013" cy="3955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0FA1B6-5820-66DA-8E9D-C71968FA778F}"/>
              </a:ext>
            </a:extLst>
          </p:cNvPr>
          <p:cNvSpPr/>
          <p:nvPr/>
        </p:nvSpPr>
        <p:spPr>
          <a:xfrm>
            <a:off x="0" y="3955775"/>
            <a:ext cx="4799013" cy="7241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8F67F-95D6-56FC-B37A-544D1D7F5842}"/>
              </a:ext>
            </a:extLst>
          </p:cNvPr>
          <p:cNvSpPr/>
          <p:nvPr/>
        </p:nvSpPr>
        <p:spPr>
          <a:xfrm>
            <a:off x="88082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B452ACC-7DB6-B18B-07A7-315B1BD0CC46}"/>
              </a:ext>
            </a:extLst>
          </p:cNvPr>
          <p:cNvCxnSpPr>
            <a:cxnSpLocks/>
          </p:cNvCxnSpPr>
          <p:nvPr/>
        </p:nvCxnSpPr>
        <p:spPr>
          <a:xfrm>
            <a:off x="82694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E79D37B-5A6B-0DDA-DFFD-07AF3D07E2D2}"/>
              </a:ext>
            </a:extLst>
          </p:cNvPr>
          <p:cNvCxnSpPr>
            <a:cxnSpLocks/>
          </p:cNvCxnSpPr>
          <p:nvPr/>
        </p:nvCxnSpPr>
        <p:spPr>
          <a:xfrm flipH="1">
            <a:off x="87646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92B1100-9C6A-9AD6-C470-408FFAF9CDD3}"/>
              </a:ext>
            </a:extLst>
          </p:cNvPr>
          <p:cNvCxnSpPr>
            <a:stCxn id="4" idx="2"/>
            <a:endCxn id="5" idx="2"/>
          </p:cNvCxnSpPr>
          <p:nvPr/>
        </p:nvCxnSpPr>
        <p:spPr>
          <a:xfrm>
            <a:off x="2399507" y="3955775"/>
            <a:ext cx="0" cy="724174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BC1EB2E-BFFC-27F0-4E14-852943C271D3}"/>
              </a:ext>
            </a:extLst>
          </p:cNvPr>
          <p:cNvSpPr/>
          <p:nvPr/>
        </p:nvSpPr>
        <p:spPr>
          <a:xfrm>
            <a:off x="512777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A233649-08A6-3EC3-D188-5672F5FE4E8B}"/>
              </a:ext>
            </a:extLst>
          </p:cNvPr>
          <p:cNvCxnSpPr>
            <a:cxnSpLocks/>
          </p:cNvCxnSpPr>
          <p:nvPr/>
        </p:nvCxnSpPr>
        <p:spPr>
          <a:xfrm>
            <a:off x="507389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A417AFD-BA2E-B10F-DBBE-5A7585E0E9CC}"/>
              </a:ext>
            </a:extLst>
          </p:cNvPr>
          <p:cNvCxnSpPr>
            <a:cxnSpLocks/>
          </p:cNvCxnSpPr>
          <p:nvPr/>
        </p:nvCxnSpPr>
        <p:spPr>
          <a:xfrm flipH="1">
            <a:off x="512341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09D77-F748-BA97-5587-537D116DAA63}"/>
              </a:ext>
            </a:extLst>
          </p:cNvPr>
          <p:cNvSpPr/>
          <p:nvPr/>
        </p:nvSpPr>
        <p:spPr>
          <a:xfrm>
            <a:off x="947242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15EA147-F10B-4673-8D28-B68783758170}"/>
              </a:ext>
            </a:extLst>
          </p:cNvPr>
          <p:cNvCxnSpPr>
            <a:cxnSpLocks/>
          </p:cNvCxnSpPr>
          <p:nvPr/>
        </p:nvCxnSpPr>
        <p:spPr>
          <a:xfrm>
            <a:off x="941854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EEF651B6-3F88-1D92-A0E0-650B50A7E956}"/>
              </a:ext>
            </a:extLst>
          </p:cNvPr>
          <p:cNvCxnSpPr>
            <a:cxnSpLocks/>
          </p:cNvCxnSpPr>
          <p:nvPr/>
        </p:nvCxnSpPr>
        <p:spPr>
          <a:xfrm flipH="1">
            <a:off x="946806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9A2E0D0-8326-F46A-B712-2300CB71C26A}"/>
              </a:ext>
            </a:extLst>
          </p:cNvPr>
          <p:cNvSpPr/>
          <p:nvPr/>
        </p:nvSpPr>
        <p:spPr>
          <a:xfrm>
            <a:off x="1376319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CE8405D-DE39-DE2B-96E3-2383E0678C50}"/>
              </a:ext>
            </a:extLst>
          </p:cNvPr>
          <p:cNvCxnSpPr>
            <a:cxnSpLocks/>
          </p:cNvCxnSpPr>
          <p:nvPr/>
        </p:nvCxnSpPr>
        <p:spPr>
          <a:xfrm>
            <a:off x="1370931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F8AEF8E-E1ED-60CF-329C-1F3659E393EA}"/>
              </a:ext>
            </a:extLst>
          </p:cNvPr>
          <p:cNvCxnSpPr>
            <a:cxnSpLocks/>
          </p:cNvCxnSpPr>
          <p:nvPr/>
        </p:nvCxnSpPr>
        <p:spPr>
          <a:xfrm flipH="1">
            <a:off x="1375883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EEB97DF-95FA-5888-B5FA-78D2C4D2952A}"/>
              </a:ext>
            </a:extLst>
          </p:cNvPr>
          <p:cNvSpPr/>
          <p:nvPr/>
        </p:nvSpPr>
        <p:spPr>
          <a:xfrm>
            <a:off x="1830329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84088B7-6023-37C1-B0FA-E1E176C16D95}"/>
              </a:ext>
            </a:extLst>
          </p:cNvPr>
          <p:cNvCxnSpPr>
            <a:cxnSpLocks/>
          </p:cNvCxnSpPr>
          <p:nvPr/>
        </p:nvCxnSpPr>
        <p:spPr>
          <a:xfrm>
            <a:off x="1824941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6ED106E-E7A3-16AA-9A1A-FEC040EF8910}"/>
              </a:ext>
            </a:extLst>
          </p:cNvPr>
          <p:cNvCxnSpPr>
            <a:cxnSpLocks/>
          </p:cNvCxnSpPr>
          <p:nvPr/>
        </p:nvCxnSpPr>
        <p:spPr>
          <a:xfrm flipH="1">
            <a:off x="1829893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F7711D6-6FA9-9BEE-2116-F47F64B588F9}"/>
              </a:ext>
            </a:extLst>
          </p:cNvPr>
          <p:cNvSpPr/>
          <p:nvPr/>
        </p:nvSpPr>
        <p:spPr>
          <a:xfrm>
            <a:off x="2579250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3E3E4DF-6D4F-5C71-6055-0F452F7D759F}"/>
              </a:ext>
            </a:extLst>
          </p:cNvPr>
          <p:cNvCxnSpPr>
            <a:cxnSpLocks/>
          </p:cNvCxnSpPr>
          <p:nvPr/>
        </p:nvCxnSpPr>
        <p:spPr>
          <a:xfrm>
            <a:off x="2573862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0E83C1F-72ED-2FFC-1132-3089A10CC9DD}"/>
              </a:ext>
            </a:extLst>
          </p:cNvPr>
          <p:cNvCxnSpPr>
            <a:cxnSpLocks/>
          </p:cNvCxnSpPr>
          <p:nvPr/>
        </p:nvCxnSpPr>
        <p:spPr>
          <a:xfrm flipH="1">
            <a:off x="2578814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C668512-F969-3C12-55F7-C55941A00510}"/>
              </a:ext>
            </a:extLst>
          </p:cNvPr>
          <p:cNvSpPr/>
          <p:nvPr/>
        </p:nvSpPr>
        <p:spPr>
          <a:xfrm>
            <a:off x="3030784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E6DF6E0B-9F6C-6950-8E56-1ABA0576251F}"/>
              </a:ext>
            </a:extLst>
          </p:cNvPr>
          <p:cNvCxnSpPr>
            <a:cxnSpLocks/>
          </p:cNvCxnSpPr>
          <p:nvPr/>
        </p:nvCxnSpPr>
        <p:spPr>
          <a:xfrm>
            <a:off x="3025396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75F3CA6-4403-D199-ED87-C292AA92AC58}"/>
              </a:ext>
            </a:extLst>
          </p:cNvPr>
          <p:cNvCxnSpPr>
            <a:cxnSpLocks/>
          </p:cNvCxnSpPr>
          <p:nvPr/>
        </p:nvCxnSpPr>
        <p:spPr>
          <a:xfrm flipH="1">
            <a:off x="3030348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5A2ED5D-8453-4588-A4B4-5539631251F5}"/>
              </a:ext>
            </a:extLst>
          </p:cNvPr>
          <p:cNvSpPr/>
          <p:nvPr/>
        </p:nvSpPr>
        <p:spPr>
          <a:xfrm>
            <a:off x="3467321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A88AD41-EB97-1B65-FA13-879310E12F86}"/>
              </a:ext>
            </a:extLst>
          </p:cNvPr>
          <p:cNvCxnSpPr>
            <a:cxnSpLocks/>
          </p:cNvCxnSpPr>
          <p:nvPr/>
        </p:nvCxnSpPr>
        <p:spPr>
          <a:xfrm>
            <a:off x="3461933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2F00E0BA-26F4-EF59-C78E-ED61903D0749}"/>
              </a:ext>
            </a:extLst>
          </p:cNvPr>
          <p:cNvCxnSpPr>
            <a:cxnSpLocks/>
          </p:cNvCxnSpPr>
          <p:nvPr/>
        </p:nvCxnSpPr>
        <p:spPr>
          <a:xfrm flipH="1">
            <a:off x="3466885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2A11E7D-0A73-EA41-9CBA-7006C2B86C1A}"/>
              </a:ext>
            </a:extLst>
          </p:cNvPr>
          <p:cNvSpPr/>
          <p:nvPr/>
        </p:nvSpPr>
        <p:spPr>
          <a:xfrm>
            <a:off x="3905875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8C6ABCE-EA76-D39D-28DE-B846E06C14AE}"/>
              </a:ext>
            </a:extLst>
          </p:cNvPr>
          <p:cNvCxnSpPr>
            <a:cxnSpLocks/>
          </p:cNvCxnSpPr>
          <p:nvPr/>
        </p:nvCxnSpPr>
        <p:spPr>
          <a:xfrm>
            <a:off x="3900487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2099733-A7F8-30FF-6AC0-37CAD5C01F19}"/>
              </a:ext>
            </a:extLst>
          </p:cNvPr>
          <p:cNvCxnSpPr>
            <a:cxnSpLocks/>
          </p:cNvCxnSpPr>
          <p:nvPr/>
        </p:nvCxnSpPr>
        <p:spPr>
          <a:xfrm flipH="1">
            <a:off x="3905439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2B9BA1A-0B05-E360-95DF-87C2CDE182DC}"/>
              </a:ext>
            </a:extLst>
          </p:cNvPr>
          <p:cNvSpPr/>
          <p:nvPr/>
        </p:nvSpPr>
        <p:spPr>
          <a:xfrm>
            <a:off x="4337024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D3692BF-291A-580E-209B-9D9DC4766D2A}"/>
              </a:ext>
            </a:extLst>
          </p:cNvPr>
          <p:cNvCxnSpPr>
            <a:cxnSpLocks/>
          </p:cNvCxnSpPr>
          <p:nvPr/>
        </p:nvCxnSpPr>
        <p:spPr>
          <a:xfrm>
            <a:off x="4331636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DF886ED-2BE8-9D11-988B-3AD7ECD6A073}"/>
              </a:ext>
            </a:extLst>
          </p:cNvPr>
          <p:cNvCxnSpPr>
            <a:cxnSpLocks/>
          </p:cNvCxnSpPr>
          <p:nvPr/>
        </p:nvCxnSpPr>
        <p:spPr>
          <a:xfrm flipH="1">
            <a:off x="4336588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E756AA03-D9DE-7176-E0A1-36C76157CEE1}"/>
              </a:ext>
            </a:extLst>
          </p:cNvPr>
          <p:cNvSpPr/>
          <p:nvPr/>
        </p:nvSpPr>
        <p:spPr>
          <a:xfrm>
            <a:off x="50284" y="229664"/>
            <a:ext cx="2064939" cy="17227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3B872C28-7510-30E1-962A-0741FCAF38F8}"/>
              </a:ext>
            </a:extLst>
          </p:cNvPr>
          <p:cNvSpPr/>
          <p:nvPr/>
        </p:nvSpPr>
        <p:spPr>
          <a:xfrm>
            <a:off x="2683790" y="229664"/>
            <a:ext cx="2064939" cy="17227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850E5D24-9FDE-CF48-C9AA-8CBE02F7B588}"/>
              </a:ext>
            </a:extLst>
          </p:cNvPr>
          <p:cNvSpPr/>
          <p:nvPr/>
        </p:nvSpPr>
        <p:spPr>
          <a:xfrm>
            <a:off x="2075507" y="37507"/>
            <a:ext cx="648000" cy="64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/>
              <a:t>15:00</a:t>
            </a:r>
          </a:p>
        </p:txBody>
      </p:sp>
      <p:pic>
        <p:nvPicPr>
          <p:cNvPr id="98" name="Image 97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BD57A8C0-E428-9EEA-40F8-2FD367A2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7" y="3613480"/>
            <a:ext cx="373786" cy="321807"/>
          </a:xfrm>
          <a:prstGeom prst="rect">
            <a:avLst/>
          </a:prstGeom>
        </p:spPr>
      </p:pic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9AA08A1A-3F63-9388-3E9F-084A42F2E021}"/>
              </a:ext>
            </a:extLst>
          </p:cNvPr>
          <p:cNvSpPr/>
          <p:nvPr/>
        </p:nvSpPr>
        <p:spPr>
          <a:xfrm>
            <a:off x="77568" y="3718259"/>
            <a:ext cx="684431" cy="17227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/>
              <a:t>Main menu</a:t>
            </a:r>
          </a:p>
        </p:txBody>
      </p:sp>
      <p:pic>
        <p:nvPicPr>
          <p:cNvPr id="109" name="Image 108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D7741ED0-2D07-AB69-FE40-D683B6DB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67" y="1987946"/>
            <a:ext cx="194400" cy="388800"/>
          </a:xfrm>
          <a:prstGeom prst="rect">
            <a:avLst/>
          </a:prstGeom>
        </p:spPr>
      </p:pic>
      <p:pic>
        <p:nvPicPr>
          <p:cNvPr id="111" name="Image 110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82E3661C-2C25-AED6-66B7-160052859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31" y="1952405"/>
            <a:ext cx="193785" cy="387570"/>
          </a:xfrm>
          <a:prstGeom prst="rect">
            <a:avLst/>
          </a:prstGeom>
        </p:spPr>
      </p:pic>
      <p:pic>
        <p:nvPicPr>
          <p:cNvPr id="112" name="Image 111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AB63871D-B204-4319-92D1-F4A8E8805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61" y="2126856"/>
            <a:ext cx="193785" cy="387570"/>
          </a:xfrm>
          <a:prstGeom prst="rect">
            <a:avLst/>
          </a:prstGeom>
        </p:spPr>
      </p:pic>
      <p:pic>
        <p:nvPicPr>
          <p:cNvPr id="113" name="Image 112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E6F05E86-0C6A-E54D-7A27-57D5DC439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46" y="1971927"/>
            <a:ext cx="193785" cy="387570"/>
          </a:xfrm>
          <a:prstGeom prst="rect">
            <a:avLst/>
          </a:prstGeom>
        </p:spPr>
      </p:pic>
      <p:pic>
        <p:nvPicPr>
          <p:cNvPr id="114" name="Image 113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EE53B77D-DC30-D728-5E9E-7E1CE30D1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12" y="1972291"/>
            <a:ext cx="193785" cy="387570"/>
          </a:xfrm>
          <a:prstGeom prst="rect">
            <a:avLst/>
          </a:prstGeom>
        </p:spPr>
      </p:pic>
      <p:pic>
        <p:nvPicPr>
          <p:cNvPr id="115" name="Image 114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7BD21281-8057-D82A-9C7E-B76C78723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1" y="2146190"/>
            <a:ext cx="193785" cy="387570"/>
          </a:xfrm>
          <a:prstGeom prst="rect">
            <a:avLst/>
          </a:prstGeom>
        </p:spPr>
      </p:pic>
      <p:pic>
        <p:nvPicPr>
          <p:cNvPr id="116" name="Image 115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9FA243C6-73B5-4767-72E4-6E3127A0F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01" y="2111969"/>
            <a:ext cx="194400" cy="388800"/>
          </a:xfrm>
          <a:prstGeom prst="rect">
            <a:avLst/>
          </a:prstGeom>
        </p:spPr>
      </p:pic>
      <p:pic>
        <p:nvPicPr>
          <p:cNvPr id="117" name="Image 116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E0714FC3-A598-BDB7-1B45-FBEBB16EE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48" y="2172894"/>
            <a:ext cx="194400" cy="388800"/>
          </a:xfrm>
          <a:prstGeom prst="rect">
            <a:avLst/>
          </a:prstGeom>
        </p:spPr>
      </p:pic>
      <p:pic>
        <p:nvPicPr>
          <p:cNvPr id="118" name="Image 117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3EA8A193-45DB-16CA-B9A2-814BF15D8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45" y="1940759"/>
            <a:ext cx="194400" cy="388800"/>
          </a:xfrm>
          <a:prstGeom prst="rect">
            <a:avLst/>
          </a:prstGeom>
        </p:spPr>
      </p:pic>
      <p:pic>
        <p:nvPicPr>
          <p:cNvPr id="119" name="Image 118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D910796E-B86C-C23C-9AD0-E0C1719E0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5" y="1970697"/>
            <a:ext cx="194400" cy="388800"/>
          </a:xfrm>
          <a:prstGeom prst="rect">
            <a:avLst/>
          </a:prstGeom>
        </p:spPr>
      </p:pic>
      <p:sp>
        <p:nvSpPr>
          <p:cNvPr id="120" name="Losange 119">
            <a:extLst>
              <a:ext uri="{FF2B5EF4-FFF2-40B4-BE49-F238E27FC236}">
                <a16:creationId xmlns:a16="http://schemas.microsoft.com/office/drawing/2014/main" id="{E34AE927-38B7-69CE-0D4C-A6600113CD22}"/>
              </a:ext>
            </a:extLst>
          </p:cNvPr>
          <p:cNvSpPr/>
          <p:nvPr/>
        </p:nvSpPr>
        <p:spPr>
          <a:xfrm>
            <a:off x="4278494" y="1671499"/>
            <a:ext cx="478803" cy="980779"/>
          </a:xfrm>
          <a:prstGeom prst="diamond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1" name="Losange 120">
            <a:extLst>
              <a:ext uri="{FF2B5EF4-FFF2-40B4-BE49-F238E27FC236}">
                <a16:creationId xmlns:a16="http://schemas.microsoft.com/office/drawing/2014/main" id="{DC3EEE3D-DCD2-3F3F-1C90-89ADBBC56C99}"/>
              </a:ext>
            </a:extLst>
          </p:cNvPr>
          <p:cNvSpPr/>
          <p:nvPr/>
        </p:nvSpPr>
        <p:spPr>
          <a:xfrm>
            <a:off x="100119" y="1668046"/>
            <a:ext cx="478803" cy="980779"/>
          </a:xfrm>
          <a:prstGeom prst="diamond">
            <a:avLst/>
          </a:prstGeom>
          <a:solidFill>
            <a:srgbClr val="007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349964-099E-BFC0-EE46-23B835432B72}"/>
              </a:ext>
            </a:extLst>
          </p:cNvPr>
          <p:cNvSpPr/>
          <p:nvPr/>
        </p:nvSpPr>
        <p:spPr>
          <a:xfrm>
            <a:off x="77568" y="534409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8338A520-28A7-4458-7B16-0A4ABD8EFC18}"/>
              </a:ext>
            </a:extLst>
          </p:cNvPr>
          <p:cNvCxnSpPr>
            <a:cxnSpLocks/>
          </p:cNvCxnSpPr>
          <p:nvPr/>
        </p:nvCxnSpPr>
        <p:spPr>
          <a:xfrm>
            <a:off x="61259" y="526856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06D91B5D-10AB-35DC-6F49-FF9A7A779083}"/>
              </a:ext>
            </a:extLst>
          </p:cNvPr>
          <p:cNvCxnSpPr>
            <a:cxnSpLocks/>
          </p:cNvCxnSpPr>
          <p:nvPr/>
        </p:nvCxnSpPr>
        <p:spPr>
          <a:xfrm flipH="1">
            <a:off x="77568" y="543448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ECC9A5-CAAD-4AB5-970E-6C0A91919D7F}"/>
              </a:ext>
            </a:extLst>
          </p:cNvPr>
          <p:cNvSpPr/>
          <p:nvPr/>
        </p:nvSpPr>
        <p:spPr>
          <a:xfrm>
            <a:off x="77568" y="801837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9182AEC6-DBBE-1A62-6F0B-04994FAB86CE}"/>
              </a:ext>
            </a:extLst>
          </p:cNvPr>
          <p:cNvCxnSpPr>
            <a:cxnSpLocks/>
          </p:cNvCxnSpPr>
          <p:nvPr/>
        </p:nvCxnSpPr>
        <p:spPr>
          <a:xfrm>
            <a:off x="61259" y="794284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D2C9AE8D-2B5E-7542-0935-41D39E5F4B7C}"/>
              </a:ext>
            </a:extLst>
          </p:cNvPr>
          <p:cNvCxnSpPr>
            <a:cxnSpLocks/>
          </p:cNvCxnSpPr>
          <p:nvPr/>
        </p:nvCxnSpPr>
        <p:spPr>
          <a:xfrm flipH="1">
            <a:off x="77568" y="810876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8C511E4-7A79-C120-FECA-643534ECDB88}"/>
              </a:ext>
            </a:extLst>
          </p:cNvPr>
          <p:cNvSpPr/>
          <p:nvPr/>
        </p:nvSpPr>
        <p:spPr>
          <a:xfrm>
            <a:off x="4559376" y="549221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7BA408C7-2BDC-DE0D-3FF7-E5EFE42BCAE7}"/>
              </a:ext>
            </a:extLst>
          </p:cNvPr>
          <p:cNvCxnSpPr>
            <a:cxnSpLocks/>
          </p:cNvCxnSpPr>
          <p:nvPr/>
        </p:nvCxnSpPr>
        <p:spPr>
          <a:xfrm>
            <a:off x="4543067" y="541668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25E8FCB-97B1-C06B-4091-DCAC23B282F1}"/>
              </a:ext>
            </a:extLst>
          </p:cNvPr>
          <p:cNvCxnSpPr>
            <a:cxnSpLocks/>
          </p:cNvCxnSpPr>
          <p:nvPr/>
        </p:nvCxnSpPr>
        <p:spPr>
          <a:xfrm flipH="1">
            <a:off x="4559376" y="558260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076C3-C3DF-7DD9-7E7D-0DFBD2B74C3F}"/>
              </a:ext>
            </a:extLst>
          </p:cNvPr>
          <p:cNvSpPr/>
          <p:nvPr/>
        </p:nvSpPr>
        <p:spPr>
          <a:xfrm>
            <a:off x="4558596" y="815353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010D196F-2C4B-7AA2-C5DC-D881B440360D}"/>
              </a:ext>
            </a:extLst>
          </p:cNvPr>
          <p:cNvCxnSpPr>
            <a:cxnSpLocks/>
          </p:cNvCxnSpPr>
          <p:nvPr/>
        </p:nvCxnSpPr>
        <p:spPr>
          <a:xfrm>
            <a:off x="4542287" y="807800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40506BA-C0F5-9F48-4648-F531861EE693}"/>
              </a:ext>
            </a:extLst>
          </p:cNvPr>
          <p:cNvCxnSpPr>
            <a:cxnSpLocks/>
          </p:cNvCxnSpPr>
          <p:nvPr/>
        </p:nvCxnSpPr>
        <p:spPr>
          <a:xfrm flipH="1">
            <a:off x="4558596" y="824392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id="{BF099F8B-1031-E0C4-7350-0FF857136756}"/>
              </a:ext>
            </a:extLst>
          </p:cNvPr>
          <p:cNvSpPr txBox="1"/>
          <p:nvPr/>
        </p:nvSpPr>
        <p:spPr>
          <a:xfrm>
            <a:off x="237877" y="43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4BC445D5-5A7E-1FE7-A6B2-FE94B7D50653}"/>
              </a:ext>
            </a:extLst>
          </p:cNvPr>
          <p:cNvSpPr txBox="1"/>
          <p:nvPr/>
        </p:nvSpPr>
        <p:spPr>
          <a:xfrm>
            <a:off x="4239821" y="4527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08E2048-47C5-B7DF-85FA-57BB88BF822D}"/>
              </a:ext>
            </a:extLst>
          </p:cNvPr>
          <p:cNvSpPr txBox="1"/>
          <p:nvPr/>
        </p:nvSpPr>
        <p:spPr>
          <a:xfrm>
            <a:off x="237877" y="7072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F00C285-EB16-87CE-60A5-6F729FE2C7D2}"/>
              </a:ext>
            </a:extLst>
          </p:cNvPr>
          <p:cNvSpPr txBox="1"/>
          <p:nvPr/>
        </p:nvSpPr>
        <p:spPr>
          <a:xfrm>
            <a:off x="4236660" y="703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4CCA83A3-BD62-9C6C-214E-23971E82184E}"/>
              </a:ext>
            </a:extLst>
          </p:cNvPr>
          <p:cNvCxnSpPr>
            <a:cxnSpLocks/>
            <a:endCxn id="153" idx="3"/>
          </p:cNvCxnSpPr>
          <p:nvPr/>
        </p:nvCxnSpPr>
        <p:spPr>
          <a:xfrm flipH="1">
            <a:off x="-755715" y="310645"/>
            <a:ext cx="796724" cy="5434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1A53B026-2A04-F653-61F1-B4A1826775F4}"/>
              </a:ext>
            </a:extLst>
          </p:cNvPr>
          <p:cNvSpPr txBox="1"/>
          <p:nvPr/>
        </p:nvSpPr>
        <p:spPr>
          <a:xfrm>
            <a:off x="-2488497" y="623222"/>
            <a:ext cx="173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Barre de vie du</a:t>
            </a:r>
          </a:p>
          <a:p>
            <a:pPr algn="ctr"/>
            <a:r>
              <a:rPr lang="fr-BE" sz="1200" dirty="0">
                <a:solidFill>
                  <a:schemeClr val="bg1"/>
                </a:solidFill>
              </a:rPr>
              <a:t>« cristal » (vie du joueur)</a:t>
            </a:r>
            <a:endParaRPr lang="fr-BE" sz="1200" dirty="0">
              <a:solidFill>
                <a:schemeClr val="bg2"/>
              </a:solidFill>
            </a:endParaRPr>
          </a:p>
        </p:txBody>
      </p: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84E96F18-F787-221C-A0E2-A21AB266A68C}"/>
              </a:ext>
            </a:extLst>
          </p:cNvPr>
          <p:cNvCxnSpPr>
            <a:cxnSpLocks/>
            <a:stCxn id="121" idx="1"/>
            <a:endCxn id="175" idx="3"/>
          </p:cNvCxnSpPr>
          <p:nvPr/>
        </p:nvCxnSpPr>
        <p:spPr>
          <a:xfrm flipH="1">
            <a:off x="-329383" y="2158436"/>
            <a:ext cx="429502" cy="39329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EFDEB8A3-25A3-6389-558B-9F6E1F824808}"/>
              </a:ext>
            </a:extLst>
          </p:cNvPr>
          <p:cNvCxnSpPr>
            <a:cxnSpLocks/>
            <a:stCxn id="122" idx="1"/>
            <a:endCxn id="168" idx="3"/>
          </p:cNvCxnSpPr>
          <p:nvPr/>
        </p:nvCxnSpPr>
        <p:spPr>
          <a:xfrm flipH="1">
            <a:off x="-926914" y="606409"/>
            <a:ext cx="1004482" cy="725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BFC7BDA-B0C2-B275-273E-B65C895FE547}"/>
              </a:ext>
            </a:extLst>
          </p:cNvPr>
          <p:cNvCxnSpPr>
            <a:cxnSpLocks/>
            <a:endCxn id="172" idx="3"/>
          </p:cNvCxnSpPr>
          <p:nvPr/>
        </p:nvCxnSpPr>
        <p:spPr>
          <a:xfrm flipH="1">
            <a:off x="-812114" y="916308"/>
            <a:ext cx="889682" cy="82727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F8EC77AD-13D8-1C9F-6D14-7C394AA9B7E5}"/>
              </a:ext>
            </a:extLst>
          </p:cNvPr>
          <p:cNvCxnSpPr>
            <a:cxnSpLocks/>
            <a:stCxn id="97" idx="7"/>
            <a:endCxn id="186" idx="1"/>
          </p:cNvCxnSpPr>
          <p:nvPr/>
        </p:nvCxnSpPr>
        <p:spPr>
          <a:xfrm>
            <a:off x="2628610" y="132404"/>
            <a:ext cx="2303587" cy="906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751E361-AB7E-DA14-8DE4-D59052D12436}"/>
              </a:ext>
            </a:extLst>
          </p:cNvPr>
          <p:cNvCxnSpPr>
            <a:cxnSpLocks/>
            <a:stCxn id="99" idx="1"/>
            <a:endCxn id="180" idx="3"/>
          </p:cNvCxnSpPr>
          <p:nvPr/>
        </p:nvCxnSpPr>
        <p:spPr>
          <a:xfrm flipH="1" flipV="1">
            <a:off x="-363681" y="3718259"/>
            <a:ext cx="441249" cy="861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F0388D28-E9D5-C6F2-406F-1A87B3B092A3}"/>
              </a:ext>
            </a:extLst>
          </p:cNvPr>
          <p:cNvCxnSpPr>
            <a:cxnSpLocks/>
            <a:stCxn id="13" idx="1"/>
            <a:endCxn id="183" idx="3"/>
          </p:cNvCxnSpPr>
          <p:nvPr/>
        </p:nvCxnSpPr>
        <p:spPr>
          <a:xfrm flipH="1" flipV="1">
            <a:off x="-167518" y="4255475"/>
            <a:ext cx="255600" cy="48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ZoneTexte 167">
            <a:extLst>
              <a:ext uri="{FF2B5EF4-FFF2-40B4-BE49-F238E27FC236}">
                <a16:creationId xmlns:a16="http://schemas.microsoft.com/office/drawing/2014/main" id="{4FED515E-CB7D-58A0-3AB4-84BB2D6938CB}"/>
              </a:ext>
            </a:extLst>
          </p:cNvPr>
          <p:cNvSpPr txBox="1"/>
          <p:nvPr/>
        </p:nvSpPr>
        <p:spPr>
          <a:xfrm>
            <a:off x="-1906669" y="1193509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Or du joueur</a:t>
            </a:r>
            <a:endParaRPr lang="fr-BE" sz="1200" dirty="0">
              <a:solidFill>
                <a:schemeClr val="bg2"/>
              </a:solidFill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67D9C8CB-5799-D72F-D082-73E91B0D77E9}"/>
              </a:ext>
            </a:extLst>
          </p:cNvPr>
          <p:cNvSpPr txBox="1"/>
          <p:nvPr/>
        </p:nvSpPr>
        <p:spPr>
          <a:xfrm>
            <a:off x="-1807836" y="1605085"/>
            <a:ext cx="995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Unités en vie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A55416A3-4103-D608-87D0-9471D918DDFB}"/>
              </a:ext>
            </a:extLst>
          </p:cNvPr>
          <p:cNvSpPr txBox="1"/>
          <p:nvPr/>
        </p:nvSpPr>
        <p:spPr>
          <a:xfrm>
            <a:off x="-2029272" y="2413230"/>
            <a:ext cx="1699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Cristal (base à défendre)</a:t>
            </a: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51AE6A89-3577-E473-B2A6-ECCBB4B70D5F}"/>
              </a:ext>
            </a:extLst>
          </p:cNvPr>
          <p:cNvSpPr txBox="1"/>
          <p:nvPr/>
        </p:nvSpPr>
        <p:spPr>
          <a:xfrm>
            <a:off x="-1938279" y="3579759"/>
            <a:ext cx="1574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Affiche le menu pause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8AAFB390-D33B-A518-4153-28E7AC04D681}"/>
              </a:ext>
            </a:extLst>
          </p:cNvPr>
          <p:cNvSpPr txBox="1"/>
          <p:nvPr/>
        </p:nvSpPr>
        <p:spPr>
          <a:xfrm>
            <a:off x="-2177428" y="4116975"/>
            <a:ext cx="200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Images des différentes unités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AC372EC7-19AD-386A-96BA-342B012C2D41}"/>
              </a:ext>
            </a:extLst>
          </p:cNvPr>
          <p:cNvSpPr txBox="1"/>
          <p:nvPr/>
        </p:nvSpPr>
        <p:spPr>
          <a:xfrm>
            <a:off x="4932197" y="84508"/>
            <a:ext cx="252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Chronomètre de la partie (décompte)</a:t>
            </a:r>
          </a:p>
        </p:txBody>
      </p:sp>
      <p:sp>
        <p:nvSpPr>
          <p:cNvPr id="191" name="Titre 190">
            <a:extLst>
              <a:ext uri="{FF2B5EF4-FFF2-40B4-BE49-F238E27FC236}">
                <a16:creationId xmlns:a16="http://schemas.microsoft.com/office/drawing/2014/main" id="{A25C7535-AC93-C0FA-FE34-B11CCC29A3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264388" y="-141865"/>
            <a:ext cx="2227829" cy="904574"/>
          </a:xfrm>
        </p:spPr>
        <p:txBody>
          <a:bodyPr>
            <a:normAutofit/>
          </a:bodyPr>
          <a:lstStyle/>
          <a:p>
            <a:r>
              <a:rPr lang="fr-BE" b="1" dirty="0">
                <a:solidFill>
                  <a:schemeClr val="bg1"/>
                </a:solidFill>
              </a:rPr>
              <a:t>Jeu (en pause)</a:t>
            </a:r>
            <a:r>
              <a:rPr lang="fr-BE" dirty="0"/>
              <a:t> 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ACCA357-266B-6599-13A2-62E054A29E6F}"/>
              </a:ext>
            </a:extLst>
          </p:cNvPr>
          <p:cNvSpPr/>
          <p:nvPr/>
        </p:nvSpPr>
        <p:spPr>
          <a:xfrm>
            <a:off x="669235" y="1072863"/>
            <a:ext cx="3434241" cy="20811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B8121FC-63AA-99F0-4C96-A5789E0F99DC}"/>
              </a:ext>
            </a:extLst>
          </p:cNvPr>
          <p:cNvSpPr/>
          <p:nvPr/>
        </p:nvSpPr>
        <p:spPr>
          <a:xfrm>
            <a:off x="1085968" y="2334386"/>
            <a:ext cx="1102042" cy="245166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Oui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55304A-BCA6-38D7-D595-436013EF1427}"/>
              </a:ext>
            </a:extLst>
          </p:cNvPr>
          <p:cNvSpPr/>
          <p:nvPr/>
        </p:nvSpPr>
        <p:spPr>
          <a:xfrm>
            <a:off x="2509122" y="2348248"/>
            <a:ext cx="1102042" cy="24516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non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97B319-6235-1A8C-825C-D35A349B3745}"/>
              </a:ext>
            </a:extLst>
          </p:cNvPr>
          <p:cNvSpPr txBox="1"/>
          <p:nvPr/>
        </p:nvSpPr>
        <p:spPr>
          <a:xfrm>
            <a:off x="1082753" y="1489244"/>
            <a:ext cx="263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« Quitter la partie »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9312A76-A769-3DEA-8F99-5A65D7FA387F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-515639" y="2456969"/>
            <a:ext cx="1601607" cy="6970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BCED5BD3-7CF0-82A8-D901-0E8A3D0256F3}"/>
              </a:ext>
            </a:extLst>
          </p:cNvPr>
          <p:cNvSpPr txBox="1"/>
          <p:nvPr/>
        </p:nvSpPr>
        <p:spPr>
          <a:xfrm>
            <a:off x="-2276675" y="2996494"/>
            <a:ext cx="1841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rgbClr val="4472C4"/>
                </a:solidFill>
              </a:rPr>
              <a:t>Renvoie au menu d’accueil</a:t>
            </a:r>
          </a:p>
        </p:txBody>
      </p:sp>
    </p:spTree>
    <p:extLst>
      <p:ext uri="{BB962C8B-B14F-4D97-AF65-F5344CB8AC3E}">
        <p14:creationId xmlns:p14="http://schemas.microsoft.com/office/powerpoint/2010/main" val="142518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1069E-CBBC-8629-BA3C-A5AA1A2A5B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989738" y="110016"/>
            <a:ext cx="2790955" cy="904574"/>
          </a:xfrm>
        </p:spPr>
        <p:txBody>
          <a:bodyPr/>
          <a:lstStyle/>
          <a:p>
            <a:r>
              <a:rPr lang="fr-BE" b="1" dirty="0">
                <a:solidFill>
                  <a:schemeClr val="bg1"/>
                </a:solidFill>
              </a:rPr>
              <a:t>Ecran de chargement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7A5CB-3E88-DBA8-6FF9-2AC8377B1C56}"/>
              </a:ext>
            </a:extLst>
          </p:cNvPr>
          <p:cNvSpPr/>
          <p:nvPr/>
        </p:nvSpPr>
        <p:spPr>
          <a:xfrm>
            <a:off x="0" y="0"/>
            <a:ext cx="4799013" cy="46799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444DA99-7E4E-F28E-621A-465CB8ECAEB2}"/>
              </a:ext>
            </a:extLst>
          </p:cNvPr>
          <p:cNvSpPr txBox="1"/>
          <p:nvPr/>
        </p:nvSpPr>
        <p:spPr>
          <a:xfrm>
            <a:off x="434156" y="1165328"/>
            <a:ext cx="4423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/>
              <a:t>Armada </a:t>
            </a:r>
            <a:r>
              <a:rPr lang="fr-BE" sz="4400" b="1" dirty="0" err="1"/>
              <a:t>Assault</a:t>
            </a:r>
            <a:endParaRPr lang="fr-BE" sz="4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50624-A3A4-83E5-6C93-36D2377BEDE5}"/>
              </a:ext>
            </a:extLst>
          </p:cNvPr>
          <p:cNvSpPr/>
          <p:nvPr/>
        </p:nvSpPr>
        <p:spPr>
          <a:xfrm>
            <a:off x="1033622" y="2112701"/>
            <a:ext cx="2731768" cy="19747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A31D4CA-F755-808A-157A-9409D9809576}"/>
              </a:ext>
            </a:extLst>
          </p:cNvPr>
          <p:cNvCxnSpPr>
            <a:cxnSpLocks/>
          </p:cNvCxnSpPr>
          <p:nvPr/>
        </p:nvCxnSpPr>
        <p:spPr>
          <a:xfrm>
            <a:off x="1033622" y="2112701"/>
            <a:ext cx="2731768" cy="1974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388DC63-F315-0306-52B0-463128D2D2BC}"/>
              </a:ext>
            </a:extLst>
          </p:cNvPr>
          <p:cNvCxnSpPr>
            <a:cxnSpLocks/>
          </p:cNvCxnSpPr>
          <p:nvPr/>
        </p:nvCxnSpPr>
        <p:spPr>
          <a:xfrm flipH="1">
            <a:off x="1033622" y="2094635"/>
            <a:ext cx="2731768" cy="1992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C2AC151-8173-697D-0915-C9207B940B99}"/>
              </a:ext>
            </a:extLst>
          </p:cNvPr>
          <p:cNvCxnSpPr>
            <a:cxnSpLocks/>
          </p:cNvCxnSpPr>
          <p:nvPr/>
        </p:nvCxnSpPr>
        <p:spPr>
          <a:xfrm flipH="1">
            <a:off x="-644611" y="3100097"/>
            <a:ext cx="1747279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547F0C31-E053-AAF6-70A8-0AB9D845CEF7}"/>
              </a:ext>
            </a:extLst>
          </p:cNvPr>
          <p:cNvSpPr txBox="1"/>
          <p:nvPr/>
        </p:nvSpPr>
        <p:spPr>
          <a:xfrm>
            <a:off x="-2993475" y="2927221"/>
            <a:ext cx="2340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Animation des personnages du jeu</a:t>
            </a:r>
          </a:p>
          <a:p>
            <a:pPr algn="ctr"/>
            <a:r>
              <a:rPr lang="fr-BE" sz="1200" dirty="0">
                <a:solidFill>
                  <a:schemeClr val="bg2"/>
                </a:solidFill>
              </a:rPr>
              <a:t> qui courent</a:t>
            </a:r>
          </a:p>
        </p:txBody>
      </p:sp>
    </p:spTree>
    <p:extLst>
      <p:ext uri="{BB962C8B-B14F-4D97-AF65-F5344CB8AC3E}">
        <p14:creationId xmlns:p14="http://schemas.microsoft.com/office/powerpoint/2010/main" val="3519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            Déconnexions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87664D99-EB90-DFA4-FD32-65070EC51E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124679" y="228600"/>
            <a:ext cx="2124678" cy="722528"/>
          </a:xfrm>
        </p:spPr>
        <p:txBody>
          <a:bodyPr>
            <a:normAutofit fontScale="90000"/>
          </a:bodyPr>
          <a:lstStyle/>
          <a:p>
            <a:r>
              <a:rPr lang="fr-BE" b="1" dirty="0">
                <a:solidFill>
                  <a:schemeClr val="bg2"/>
                </a:solidFill>
              </a:rPr>
              <a:t>Barre de navigation</a:t>
            </a:r>
            <a:br>
              <a:rPr lang="fr-BE" b="1" dirty="0">
                <a:solidFill>
                  <a:schemeClr val="bg2"/>
                </a:solidFill>
              </a:rPr>
            </a:br>
            <a:r>
              <a:rPr lang="fr-BE" b="1" dirty="0">
                <a:solidFill>
                  <a:schemeClr val="bg2"/>
                </a:solidFill>
              </a:rPr>
              <a:t>(user = connecté)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CA0AB05-4780-7CBC-CAE8-84F5029BB530}"/>
              </a:ext>
            </a:extLst>
          </p:cNvPr>
          <p:cNvSpPr txBox="1"/>
          <p:nvPr/>
        </p:nvSpPr>
        <p:spPr>
          <a:xfrm>
            <a:off x="-17889" y="1086832"/>
            <a:ext cx="221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d’accueil</a:t>
            </a:r>
            <a:endParaRPr lang="fr-BE" sz="1400" dirty="0">
              <a:solidFill>
                <a:schemeClr val="bg2"/>
              </a:solidFill>
            </a:endParaRPr>
          </a:p>
        </p:txBody>
      </p: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64FAB978-643F-4ECB-8F23-D2315E26A9EF}"/>
              </a:ext>
            </a:extLst>
          </p:cNvPr>
          <p:cNvCxnSpPr>
            <a:cxnSpLocks/>
          </p:cNvCxnSpPr>
          <p:nvPr/>
        </p:nvCxnSpPr>
        <p:spPr>
          <a:xfrm>
            <a:off x="919012" y="228600"/>
            <a:ext cx="0" cy="8195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FE291D3-A6D2-748E-8AB9-80B8B86448A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400483" y="377687"/>
            <a:ext cx="0" cy="113922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A5671A2-EED0-AE6F-2DF2-758BA4F78FC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2038237" y="377687"/>
            <a:ext cx="1" cy="16098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21AE80F-9BB8-5281-2499-ADEAE945BB54}"/>
              </a:ext>
            </a:extLst>
          </p:cNvPr>
          <p:cNvCxnSpPr>
            <a:cxnSpLocks/>
          </p:cNvCxnSpPr>
          <p:nvPr/>
        </p:nvCxnSpPr>
        <p:spPr>
          <a:xfrm>
            <a:off x="3996396" y="328623"/>
            <a:ext cx="0" cy="24830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692C412D-FD01-A092-77D1-35D40302A00A}"/>
              </a:ext>
            </a:extLst>
          </p:cNvPr>
          <p:cNvSpPr txBox="1"/>
          <p:nvPr/>
        </p:nvSpPr>
        <p:spPr>
          <a:xfrm>
            <a:off x="401459" y="1516907"/>
            <a:ext cx="1998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du jeu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B88BEF3-AC09-1708-7F51-0A9C730C7E53}"/>
              </a:ext>
            </a:extLst>
          </p:cNvPr>
          <p:cNvSpPr txBox="1"/>
          <p:nvPr/>
        </p:nvSpPr>
        <p:spPr>
          <a:xfrm>
            <a:off x="742690" y="1987584"/>
            <a:ext cx="2591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page du classement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8B9F74-7D66-0F7A-1509-4C1F1112B517}"/>
              </a:ext>
            </a:extLst>
          </p:cNvPr>
          <p:cNvSpPr txBox="1"/>
          <p:nvPr/>
        </p:nvSpPr>
        <p:spPr>
          <a:xfrm>
            <a:off x="2362141" y="2800842"/>
            <a:ext cx="23408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/>
              <a:t>Renvoie vers la page d’accueil</a:t>
            </a:r>
          </a:p>
          <a:p>
            <a:pPr algn="ctr"/>
            <a:r>
              <a:rPr lang="fr-BE" sz="1400" dirty="0"/>
              <a:t>(user = déconnecté)</a:t>
            </a:r>
          </a:p>
          <a:p>
            <a:pPr algn="ctr"/>
            <a:endParaRPr lang="fr-BE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0035E-9117-9298-F0CB-723BB6538222}"/>
              </a:ext>
            </a:extLst>
          </p:cNvPr>
          <p:cNvSpPr/>
          <p:nvPr/>
        </p:nvSpPr>
        <p:spPr>
          <a:xfrm>
            <a:off x="3095268" y="916643"/>
            <a:ext cx="1440000" cy="14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C1CDC74-3C2E-5633-6868-6D46B9F8F172}"/>
              </a:ext>
            </a:extLst>
          </p:cNvPr>
          <p:cNvCxnSpPr/>
          <p:nvPr/>
        </p:nvCxnSpPr>
        <p:spPr>
          <a:xfrm>
            <a:off x="3095268" y="916643"/>
            <a:ext cx="144000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1CD7969-5C72-E3DB-D06E-3784F208875F}"/>
              </a:ext>
            </a:extLst>
          </p:cNvPr>
          <p:cNvCxnSpPr/>
          <p:nvPr/>
        </p:nvCxnSpPr>
        <p:spPr>
          <a:xfrm flipH="1">
            <a:off x="3095268" y="916643"/>
            <a:ext cx="1440000" cy="14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27A899B-A4B1-687F-07C3-10592D50B049}"/>
              </a:ext>
            </a:extLst>
          </p:cNvPr>
          <p:cNvSpPr txBox="1"/>
          <p:nvPr/>
        </p:nvSpPr>
        <p:spPr>
          <a:xfrm>
            <a:off x="639583" y="1231227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« Armada </a:t>
            </a:r>
            <a:r>
              <a:rPr lang="fr-BE" dirty="0" err="1"/>
              <a:t>Assault</a:t>
            </a:r>
            <a:r>
              <a:rPr lang="fr-BE" dirty="0"/>
              <a:t> »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031C530-AF40-5F11-CC44-D66AF8829AF2}"/>
              </a:ext>
            </a:extLst>
          </p:cNvPr>
          <p:cNvSpPr/>
          <p:nvPr/>
        </p:nvSpPr>
        <p:spPr>
          <a:xfrm>
            <a:off x="882996" y="1636643"/>
            <a:ext cx="682487" cy="2451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Jouer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5CB8F-F934-0AB8-AD34-BC2F2A5AA29C}"/>
              </a:ext>
            </a:extLst>
          </p:cNvPr>
          <p:cNvSpPr/>
          <p:nvPr/>
        </p:nvSpPr>
        <p:spPr>
          <a:xfrm>
            <a:off x="1717018" y="1636643"/>
            <a:ext cx="682487" cy="2451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Règle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EEF73A-1434-FB0D-C841-05ACFDC3DB40}"/>
              </a:ext>
            </a:extLst>
          </p:cNvPr>
          <p:cNvSpPr/>
          <p:nvPr/>
        </p:nvSpPr>
        <p:spPr>
          <a:xfrm>
            <a:off x="5395" y="2796907"/>
            <a:ext cx="4788213" cy="839499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2311-9B83-47AD-CDD8-105659CBB1E9}"/>
              </a:ext>
            </a:extLst>
          </p:cNvPr>
          <p:cNvSpPr/>
          <p:nvPr/>
        </p:nvSpPr>
        <p:spPr>
          <a:xfrm>
            <a:off x="-2" y="4457114"/>
            <a:ext cx="4799013" cy="222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>
                <a:solidFill>
                  <a:schemeClr val="tx1"/>
                </a:solidFill>
              </a:rPr>
              <a:t>Créé par Hubert </a:t>
            </a:r>
            <a:r>
              <a:rPr lang="fr-BE" sz="900" dirty="0" err="1">
                <a:solidFill>
                  <a:schemeClr val="tx1"/>
                </a:solidFill>
              </a:rPr>
              <a:t>Lopaciuk</a:t>
            </a:r>
            <a:r>
              <a:rPr lang="fr-BE" sz="900" dirty="0">
                <a:solidFill>
                  <a:schemeClr val="tx1"/>
                </a:solidFill>
              </a:rPr>
              <a:t>, Igor </a:t>
            </a:r>
            <a:r>
              <a:rPr lang="fr-BE" sz="900" dirty="0" err="1">
                <a:solidFill>
                  <a:schemeClr val="tx1"/>
                </a:solidFill>
              </a:rPr>
              <a:t>Sterniczuk</a:t>
            </a:r>
            <a:r>
              <a:rPr lang="fr-BE" sz="900" dirty="0">
                <a:solidFill>
                  <a:schemeClr val="tx1"/>
                </a:solidFill>
              </a:rPr>
              <a:t>, Robert </a:t>
            </a:r>
            <a:r>
              <a:rPr lang="fr-BE" sz="900" dirty="0" err="1">
                <a:solidFill>
                  <a:schemeClr val="tx1"/>
                </a:solidFill>
              </a:rPr>
              <a:t>Ailenei</a:t>
            </a:r>
            <a:r>
              <a:rPr lang="fr-BE" sz="900" dirty="0">
                <a:solidFill>
                  <a:schemeClr val="tx1"/>
                </a:solidFill>
              </a:rPr>
              <a:t>, </a:t>
            </a:r>
            <a:r>
              <a:rPr lang="fr-BE" sz="900" dirty="0" err="1">
                <a:solidFill>
                  <a:schemeClr val="tx1"/>
                </a:solidFill>
              </a:rPr>
              <a:t>Flaviu</a:t>
            </a:r>
            <a:r>
              <a:rPr lang="fr-BE" sz="900" dirty="0">
                <a:solidFill>
                  <a:schemeClr val="tx1"/>
                </a:solidFill>
              </a:rPr>
              <a:t> </a:t>
            </a:r>
            <a:r>
              <a:rPr lang="fr-BE" sz="900" dirty="0" err="1">
                <a:solidFill>
                  <a:schemeClr val="tx1"/>
                </a:solidFill>
              </a:rPr>
              <a:t>Bilic</a:t>
            </a:r>
            <a:r>
              <a:rPr lang="fr-BE" sz="900" dirty="0">
                <a:solidFill>
                  <a:schemeClr val="tx1"/>
                </a:solidFill>
              </a:rPr>
              <a:t> et Laurent Beckman.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11705EE-C988-2332-9617-83A2218E12FF}"/>
              </a:ext>
            </a:extLst>
          </p:cNvPr>
          <p:cNvSpPr txBox="1"/>
          <p:nvPr/>
        </p:nvSpPr>
        <p:spPr>
          <a:xfrm>
            <a:off x="-39449" y="2739306"/>
            <a:ext cx="7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Règles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87664D99-EB90-DFA4-FD32-65070EC51E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396348" y="251792"/>
            <a:ext cx="1813990" cy="722528"/>
          </a:xfrm>
        </p:spPr>
        <p:txBody>
          <a:bodyPr>
            <a:normAutofit fontScale="90000"/>
          </a:bodyPr>
          <a:lstStyle/>
          <a:p>
            <a:r>
              <a:rPr lang="fr-BE" sz="2400" b="1" dirty="0">
                <a:solidFill>
                  <a:schemeClr val="bg1"/>
                </a:solidFill>
              </a:rPr>
              <a:t>page d’accueil</a:t>
            </a:r>
            <a:endParaRPr lang="fr-BE" b="1" dirty="0">
              <a:solidFill>
                <a:schemeClr val="bg1"/>
              </a:solidFill>
            </a:endParaRP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8E5B0177-7B60-9059-DBA7-7911AEB6BAB9}"/>
              </a:ext>
            </a:extLst>
          </p:cNvPr>
          <p:cNvCxnSpPr>
            <a:cxnSpLocks/>
          </p:cNvCxnSpPr>
          <p:nvPr/>
        </p:nvCxnSpPr>
        <p:spPr>
          <a:xfrm>
            <a:off x="-4" y="3637642"/>
            <a:ext cx="479901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BEED408-67F5-8D8B-A834-9CFE2CDDE478}"/>
              </a:ext>
            </a:extLst>
          </p:cNvPr>
          <p:cNvCxnSpPr>
            <a:cxnSpLocks/>
            <a:stCxn id="17" idx="1"/>
            <a:endCxn id="67" idx="3"/>
          </p:cNvCxnSpPr>
          <p:nvPr/>
        </p:nvCxnSpPr>
        <p:spPr>
          <a:xfrm flipH="1" flipV="1">
            <a:off x="-481099" y="1699932"/>
            <a:ext cx="1364095" cy="592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EACE1920-C940-E069-D99E-B5146C941DBF}"/>
              </a:ext>
            </a:extLst>
          </p:cNvPr>
          <p:cNvSpPr txBox="1"/>
          <p:nvPr/>
        </p:nvSpPr>
        <p:spPr>
          <a:xfrm>
            <a:off x="-2657079" y="1546043"/>
            <a:ext cx="2175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rgbClr val="4472C4"/>
                </a:solidFill>
              </a:rPr>
              <a:t>Renvoie vers la page de Jeu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1259C95-38A7-68AB-AE07-1B0C94D3A326}"/>
              </a:ext>
            </a:extLst>
          </p:cNvPr>
          <p:cNvSpPr txBox="1"/>
          <p:nvPr/>
        </p:nvSpPr>
        <p:spPr>
          <a:xfrm>
            <a:off x="-2615028" y="2095033"/>
            <a:ext cx="190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dirty="0">
                <a:solidFill>
                  <a:srgbClr val="4472C4"/>
                </a:solidFill>
              </a:rPr>
              <a:t>« Scroll » vers le bas et affiche les règles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2A36BC32-85D5-49C3-42A1-872982126B4C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-751760" y="1881809"/>
            <a:ext cx="2810022" cy="5911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904502A-793F-67C0-4762-DCA115A857B6}"/>
              </a:ext>
            </a:extLst>
          </p:cNvPr>
          <p:cNvSpPr/>
          <p:nvPr/>
        </p:nvSpPr>
        <p:spPr>
          <a:xfrm>
            <a:off x="5395" y="3609520"/>
            <a:ext cx="4788213" cy="83950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727DA51B-F07B-A142-540E-F57B8676B84F}"/>
              </a:ext>
            </a:extLst>
          </p:cNvPr>
          <p:cNvSpPr txBox="1"/>
          <p:nvPr/>
        </p:nvSpPr>
        <p:spPr>
          <a:xfrm>
            <a:off x="-39449" y="356953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Commandes</a:t>
            </a:r>
          </a:p>
        </p:txBody>
      </p:sp>
    </p:spTree>
    <p:extLst>
      <p:ext uri="{BB962C8B-B14F-4D97-AF65-F5344CB8AC3E}">
        <p14:creationId xmlns:p14="http://schemas.microsoft.com/office/powerpoint/2010/main" val="221684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2311-9B83-47AD-CDD8-105659CBB1E9}"/>
              </a:ext>
            </a:extLst>
          </p:cNvPr>
          <p:cNvSpPr/>
          <p:nvPr/>
        </p:nvSpPr>
        <p:spPr>
          <a:xfrm>
            <a:off x="-2" y="4457114"/>
            <a:ext cx="4799013" cy="222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>
                <a:solidFill>
                  <a:schemeClr val="tx1"/>
                </a:solidFill>
              </a:rPr>
              <a:t>Créé par Hubert </a:t>
            </a:r>
            <a:r>
              <a:rPr lang="fr-BE" sz="900" dirty="0" err="1">
                <a:solidFill>
                  <a:schemeClr val="tx1"/>
                </a:solidFill>
              </a:rPr>
              <a:t>Lopaciuk</a:t>
            </a:r>
            <a:r>
              <a:rPr lang="fr-BE" sz="900" dirty="0">
                <a:solidFill>
                  <a:schemeClr val="tx1"/>
                </a:solidFill>
              </a:rPr>
              <a:t>, Igor </a:t>
            </a:r>
            <a:r>
              <a:rPr lang="fr-BE" sz="900" dirty="0" err="1">
                <a:solidFill>
                  <a:schemeClr val="tx1"/>
                </a:solidFill>
              </a:rPr>
              <a:t>Sterniczuk</a:t>
            </a:r>
            <a:r>
              <a:rPr lang="fr-BE" sz="900" dirty="0">
                <a:solidFill>
                  <a:schemeClr val="tx1"/>
                </a:solidFill>
              </a:rPr>
              <a:t>, Robert </a:t>
            </a:r>
            <a:r>
              <a:rPr lang="fr-BE" sz="900" dirty="0" err="1">
                <a:solidFill>
                  <a:schemeClr val="tx1"/>
                </a:solidFill>
              </a:rPr>
              <a:t>Ailenei</a:t>
            </a:r>
            <a:r>
              <a:rPr lang="fr-BE" sz="900" dirty="0">
                <a:solidFill>
                  <a:schemeClr val="tx1"/>
                </a:solidFill>
              </a:rPr>
              <a:t>, </a:t>
            </a:r>
            <a:r>
              <a:rPr lang="fr-BE" sz="900" dirty="0" err="1">
                <a:solidFill>
                  <a:schemeClr val="tx1"/>
                </a:solidFill>
              </a:rPr>
              <a:t>Flaviu</a:t>
            </a:r>
            <a:r>
              <a:rPr lang="fr-BE" sz="900" dirty="0">
                <a:solidFill>
                  <a:schemeClr val="tx1"/>
                </a:solidFill>
              </a:rPr>
              <a:t> </a:t>
            </a:r>
            <a:r>
              <a:rPr lang="fr-BE" sz="900" dirty="0" err="1">
                <a:solidFill>
                  <a:schemeClr val="tx1"/>
                </a:solidFill>
              </a:rPr>
              <a:t>Bilic</a:t>
            </a:r>
            <a:r>
              <a:rPr lang="fr-BE" sz="900" dirty="0">
                <a:solidFill>
                  <a:schemeClr val="tx1"/>
                </a:solidFill>
              </a:rPr>
              <a:t> et Laurent Beckman.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4C76F9B-928D-4CA5-2F53-EDB5BF916202}"/>
              </a:ext>
            </a:extLst>
          </p:cNvPr>
          <p:cNvSpPr/>
          <p:nvPr/>
        </p:nvSpPr>
        <p:spPr>
          <a:xfrm>
            <a:off x="1431235" y="1066800"/>
            <a:ext cx="1994452" cy="26901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AE7D109-4A84-BAEE-F4CB-2E3A7FDEFE39}"/>
              </a:ext>
            </a:extLst>
          </p:cNvPr>
          <p:cNvCxnSpPr/>
          <p:nvPr/>
        </p:nvCxnSpPr>
        <p:spPr>
          <a:xfrm>
            <a:off x="1431235" y="1391478"/>
            <a:ext cx="1994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31AC405-8540-1222-ED0C-4ED051C05A07}"/>
              </a:ext>
            </a:extLst>
          </p:cNvPr>
          <p:cNvSpPr txBox="1"/>
          <p:nvPr/>
        </p:nvSpPr>
        <p:spPr>
          <a:xfrm>
            <a:off x="1837722" y="1022146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Connexion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5CB8F-F934-0AB8-AD34-BC2F2A5AA29C}"/>
              </a:ext>
            </a:extLst>
          </p:cNvPr>
          <p:cNvSpPr/>
          <p:nvPr/>
        </p:nvSpPr>
        <p:spPr>
          <a:xfrm>
            <a:off x="1563757" y="1854655"/>
            <a:ext cx="1716156" cy="245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267BC9-BD96-040C-6477-F15989EFF3A9}"/>
              </a:ext>
            </a:extLst>
          </p:cNvPr>
          <p:cNvSpPr txBox="1"/>
          <p:nvPr/>
        </p:nvSpPr>
        <p:spPr>
          <a:xfrm>
            <a:off x="1504122" y="1577656"/>
            <a:ext cx="1857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Nom d’utilisateur (pseudo)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666EAC-4FDE-95FD-8892-93D2B2E18622}"/>
              </a:ext>
            </a:extLst>
          </p:cNvPr>
          <p:cNvSpPr txBox="1"/>
          <p:nvPr/>
        </p:nvSpPr>
        <p:spPr>
          <a:xfrm>
            <a:off x="1504121" y="2201475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Mot de passe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E6DF81A-2CE6-989D-32A7-7DEAA7D1827C}"/>
              </a:ext>
            </a:extLst>
          </p:cNvPr>
          <p:cNvSpPr/>
          <p:nvPr/>
        </p:nvSpPr>
        <p:spPr>
          <a:xfrm>
            <a:off x="1570382" y="2492209"/>
            <a:ext cx="1716156" cy="245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5D63290-BEAF-8835-3910-D2CC851E9342}"/>
              </a:ext>
            </a:extLst>
          </p:cNvPr>
          <p:cNvSpPr/>
          <p:nvPr/>
        </p:nvSpPr>
        <p:spPr>
          <a:xfrm>
            <a:off x="1870814" y="3129763"/>
            <a:ext cx="1102042" cy="2451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Se connecter</a:t>
            </a: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94FE35A5-0D86-0760-116C-62876EB4CD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517912" y="162226"/>
            <a:ext cx="2570921" cy="904574"/>
          </a:xfrm>
        </p:spPr>
        <p:txBody>
          <a:bodyPr/>
          <a:lstStyle/>
          <a:p>
            <a:r>
              <a:rPr lang="fr-BE" b="1" dirty="0">
                <a:solidFill>
                  <a:schemeClr val="bg2"/>
                </a:solidFill>
              </a:rPr>
              <a:t>Page de connexion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BFC2C22-C930-2A86-F052-BF652CDC0AD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-358938" y="2444436"/>
            <a:ext cx="2229752" cy="80791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B5EB89C-41DF-1F07-8D62-5013C25EDE27}"/>
              </a:ext>
            </a:extLst>
          </p:cNvPr>
          <p:cNvSpPr txBox="1"/>
          <p:nvPr/>
        </p:nvSpPr>
        <p:spPr>
          <a:xfrm>
            <a:off x="-2340836" y="2118940"/>
            <a:ext cx="2340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rgbClr val="4472C4"/>
                </a:solidFill>
              </a:rPr>
              <a:t>Renvoie vers la page d’accueil</a:t>
            </a:r>
          </a:p>
          <a:p>
            <a:pPr algn="ctr"/>
            <a:r>
              <a:rPr lang="fr-BE" sz="1400" dirty="0">
                <a:solidFill>
                  <a:srgbClr val="4472C4"/>
                </a:solidFill>
              </a:rPr>
              <a:t>(Statut = connecté)</a:t>
            </a:r>
          </a:p>
        </p:txBody>
      </p:sp>
    </p:spTree>
    <p:extLst>
      <p:ext uri="{BB962C8B-B14F-4D97-AF65-F5344CB8AC3E}">
        <p14:creationId xmlns:p14="http://schemas.microsoft.com/office/powerpoint/2010/main" val="75693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2311-9B83-47AD-CDD8-105659CBB1E9}"/>
              </a:ext>
            </a:extLst>
          </p:cNvPr>
          <p:cNvSpPr/>
          <p:nvPr/>
        </p:nvSpPr>
        <p:spPr>
          <a:xfrm>
            <a:off x="-2" y="4457114"/>
            <a:ext cx="4799013" cy="222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>
                <a:solidFill>
                  <a:schemeClr val="tx1"/>
                </a:solidFill>
              </a:rPr>
              <a:t>Créé par Hubert </a:t>
            </a:r>
            <a:r>
              <a:rPr lang="fr-BE" sz="900" dirty="0" err="1">
                <a:solidFill>
                  <a:schemeClr val="tx1"/>
                </a:solidFill>
              </a:rPr>
              <a:t>Lopaciuk</a:t>
            </a:r>
            <a:r>
              <a:rPr lang="fr-BE" sz="900" dirty="0">
                <a:solidFill>
                  <a:schemeClr val="tx1"/>
                </a:solidFill>
              </a:rPr>
              <a:t>, Igor </a:t>
            </a:r>
            <a:r>
              <a:rPr lang="fr-BE" sz="900" dirty="0" err="1">
                <a:solidFill>
                  <a:schemeClr val="tx1"/>
                </a:solidFill>
              </a:rPr>
              <a:t>Sterniczuk</a:t>
            </a:r>
            <a:r>
              <a:rPr lang="fr-BE" sz="900" dirty="0">
                <a:solidFill>
                  <a:schemeClr val="tx1"/>
                </a:solidFill>
              </a:rPr>
              <a:t>, Robert </a:t>
            </a:r>
            <a:r>
              <a:rPr lang="fr-BE" sz="900" dirty="0" err="1">
                <a:solidFill>
                  <a:schemeClr val="tx1"/>
                </a:solidFill>
              </a:rPr>
              <a:t>Ailenei</a:t>
            </a:r>
            <a:r>
              <a:rPr lang="fr-BE" sz="900" dirty="0">
                <a:solidFill>
                  <a:schemeClr val="tx1"/>
                </a:solidFill>
              </a:rPr>
              <a:t>, </a:t>
            </a:r>
            <a:r>
              <a:rPr lang="fr-BE" sz="900" dirty="0" err="1">
                <a:solidFill>
                  <a:schemeClr val="tx1"/>
                </a:solidFill>
              </a:rPr>
              <a:t>Flaviu</a:t>
            </a:r>
            <a:r>
              <a:rPr lang="fr-BE" sz="900" dirty="0">
                <a:solidFill>
                  <a:schemeClr val="tx1"/>
                </a:solidFill>
              </a:rPr>
              <a:t> </a:t>
            </a:r>
            <a:r>
              <a:rPr lang="fr-BE" sz="900" dirty="0" err="1">
                <a:solidFill>
                  <a:schemeClr val="tx1"/>
                </a:solidFill>
              </a:rPr>
              <a:t>Bilic</a:t>
            </a:r>
            <a:r>
              <a:rPr lang="fr-BE" sz="900" dirty="0">
                <a:solidFill>
                  <a:schemeClr val="tx1"/>
                </a:solidFill>
              </a:rPr>
              <a:t> et Laurent Beckman.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4C76F9B-928D-4CA5-2F53-EDB5BF916202}"/>
              </a:ext>
            </a:extLst>
          </p:cNvPr>
          <p:cNvSpPr/>
          <p:nvPr/>
        </p:nvSpPr>
        <p:spPr>
          <a:xfrm>
            <a:off x="1431234" y="1066800"/>
            <a:ext cx="1994452" cy="31010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AE7D109-4A84-BAEE-F4CB-2E3A7FDEFE39}"/>
              </a:ext>
            </a:extLst>
          </p:cNvPr>
          <p:cNvCxnSpPr/>
          <p:nvPr/>
        </p:nvCxnSpPr>
        <p:spPr>
          <a:xfrm>
            <a:off x="1424609" y="1391478"/>
            <a:ext cx="1994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331AC405-8540-1222-ED0C-4ED051C05A07}"/>
              </a:ext>
            </a:extLst>
          </p:cNvPr>
          <p:cNvSpPr txBox="1"/>
          <p:nvPr/>
        </p:nvSpPr>
        <p:spPr>
          <a:xfrm>
            <a:off x="1837722" y="1022146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Connexion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5CB8F-F934-0AB8-AD34-BC2F2A5AA29C}"/>
              </a:ext>
            </a:extLst>
          </p:cNvPr>
          <p:cNvSpPr/>
          <p:nvPr/>
        </p:nvSpPr>
        <p:spPr>
          <a:xfrm>
            <a:off x="1563757" y="1854655"/>
            <a:ext cx="1716156" cy="245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267BC9-BD96-040C-6477-F15989EFF3A9}"/>
              </a:ext>
            </a:extLst>
          </p:cNvPr>
          <p:cNvSpPr txBox="1"/>
          <p:nvPr/>
        </p:nvSpPr>
        <p:spPr>
          <a:xfrm>
            <a:off x="1504122" y="1577656"/>
            <a:ext cx="1857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Nom d’utilisateur (pseudo)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666EAC-4FDE-95FD-8892-93D2B2E18622}"/>
              </a:ext>
            </a:extLst>
          </p:cNvPr>
          <p:cNvSpPr txBox="1"/>
          <p:nvPr/>
        </p:nvSpPr>
        <p:spPr>
          <a:xfrm>
            <a:off x="1504121" y="2201475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Mot de passe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E6DF81A-2CE6-989D-32A7-7DEAA7D1827C}"/>
              </a:ext>
            </a:extLst>
          </p:cNvPr>
          <p:cNvSpPr/>
          <p:nvPr/>
        </p:nvSpPr>
        <p:spPr>
          <a:xfrm>
            <a:off x="1570382" y="2492209"/>
            <a:ext cx="1716156" cy="245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5D63290-BEAF-8835-3910-D2CC851E9342}"/>
              </a:ext>
            </a:extLst>
          </p:cNvPr>
          <p:cNvSpPr/>
          <p:nvPr/>
        </p:nvSpPr>
        <p:spPr>
          <a:xfrm>
            <a:off x="1812340" y="3625790"/>
            <a:ext cx="1102042" cy="2451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S’inscrire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C1CAE63-949E-B6B1-CCFE-FFF71BD968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513594" y="162226"/>
            <a:ext cx="2310349" cy="904574"/>
          </a:xfrm>
        </p:spPr>
        <p:txBody>
          <a:bodyPr/>
          <a:lstStyle/>
          <a:p>
            <a:r>
              <a:rPr lang="fr-BE" b="1" dirty="0">
                <a:solidFill>
                  <a:schemeClr val="bg2"/>
                </a:solidFill>
              </a:rPr>
              <a:t>Page d’inscription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05A3014-6A21-B75F-86E0-7CA61E0E78D5}"/>
              </a:ext>
            </a:extLst>
          </p:cNvPr>
          <p:cNvSpPr txBox="1"/>
          <p:nvPr/>
        </p:nvSpPr>
        <p:spPr>
          <a:xfrm>
            <a:off x="1519669" y="2803853"/>
            <a:ext cx="1687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Confirmer mot de passe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95553E4-E28F-E86E-370F-EE9CEA236F4E}"/>
              </a:ext>
            </a:extLst>
          </p:cNvPr>
          <p:cNvSpPr/>
          <p:nvPr/>
        </p:nvSpPr>
        <p:spPr>
          <a:xfrm>
            <a:off x="1570382" y="3143533"/>
            <a:ext cx="1716156" cy="2451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6E1928-7388-79D1-5769-2CAFB87925C0}"/>
              </a:ext>
            </a:extLst>
          </p:cNvPr>
          <p:cNvSpPr txBox="1"/>
          <p:nvPr/>
        </p:nvSpPr>
        <p:spPr>
          <a:xfrm>
            <a:off x="-2528837" y="1943459"/>
            <a:ext cx="2340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rgbClr val="4472C4"/>
                </a:solidFill>
              </a:rPr>
              <a:t>Renvoie vers la page d’accueil</a:t>
            </a:r>
          </a:p>
          <a:p>
            <a:pPr algn="ctr"/>
            <a:r>
              <a:rPr lang="fr-BE" sz="1400" dirty="0">
                <a:solidFill>
                  <a:srgbClr val="4472C4"/>
                </a:solidFill>
              </a:rPr>
              <a:t>(Statut = connecté)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4BEBE6-CF0A-16FA-13CE-CC7ADDFDF653}"/>
              </a:ext>
            </a:extLst>
          </p:cNvPr>
          <p:cNvCxnSpPr>
            <a:cxnSpLocks/>
          </p:cNvCxnSpPr>
          <p:nvPr/>
        </p:nvCxnSpPr>
        <p:spPr>
          <a:xfrm flipH="1" flipV="1">
            <a:off x="-463826" y="2339975"/>
            <a:ext cx="2199861" cy="1317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3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5205D-8686-B1DF-4EB9-3D36DA188721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1E7420-2792-0BBA-C06C-17BCD047FE2A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942311-9B83-47AD-CDD8-105659CBB1E9}"/>
              </a:ext>
            </a:extLst>
          </p:cNvPr>
          <p:cNvSpPr/>
          <p:nvPr/>
        </p:nvSpPr>
        <p:spPr>
          <a:xfrm>
            <a:off x="-2" y="4457114"/>
            <a:ext cx="4799013" cy="222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>
                <a:solidFill>
                  <a:schemeClr val="tx1"/>
                </a:solidFill>
              </a:rPr>
              <a:t>Créé par Hubert </a:t>
            </a:r>
            <a:r>
              <a:rPr lang="fr-BE" sz="900" dirty="0" err="1">
                <a:solidFill>
                  <a:schemeClr val="tx1"/>
                </a:solidFill>
              </a:rPr>
              <a:t>Lopaciuk</a:t>
            </a:r>
            <a:r>
              <a:rPr lang="fr-BE" sz="900" dirty="0">
                <a:solidFill>
                  <a:schemeClr val="tx1"/>
                </a:solidFill>
              </a:rPr>
              <a:t>, Igor </a:t>
            </a:r>
            <a:r>
              <a:rPr lang="fr-BE" sz="900" dirty="0" err="1">
                <a:solidFill>
                  <a:schemeClr val="tx1"/>
                </a:solidFill>
              </a:rPr>
              <a:t>Sterniczuk</a:t>
            </a:r>
            <a:r>
              <a:rPr lang="fr-BE" sz="900" dirty="0">
                <a:solidFill>
                  <a:schemeClr val="tx1"/>
                </a:solidFill>
              </a:rPr>
              <a:t>, Robert </a:t>
            </a:r>
            <a:r>
              <a:rPr lang="fr-BE" sz="900" dirty="0" err="1">
                <a:solidFill>
                  <a:schemeClr val="tx1"/>
                </a:solidFill>
              </a:rPr>
              <a:t>Ailenei</a:t>
            </a:r>
            <a:r>
              <a:rPr lang="fr-BE" sz="900" dirty="0">
                <a:solidFill>
                  <a:schemeClr val="tx1"/>
                </a:solidFill>
              </a:rPr>
              <a:t>, </a:t>
            </a:r>
            <a:r>
              <a:rPr lang="fr-BE" sz="900" dirty="0" err="1">
                <a:solidFill>
                  <a:schemeClr val="tx1"/>
                </a:solidFill>
              </a:rPr>
              <a:t>Flaviu</a:t>
            </a:r>
            <a:r>
              <a:rPr lang="fr-BE" sz="900" dirty="0">
                <a:solidFill>
                  <a:schemeClr val="tx1"/>
                </a:solidFill>
              </a:rPr>
              <a:t> </a:t>
            </a:r>
            <a:r>
              <a:rPr lang="fr-BE" sz="900" dirty="0" err="1">
                <a:solidFill>
                  <a:schemeClr val="tx1"/>
                </a:solidFill>
              </a:rPr>
              <a:t>Bilic</a:t>
            </a:r>
            <a:r>
              <a:rPr lang="fr-BE" sz="900" dirty="0">
                <a:solidFill>
                  <a:schemeClr val="tx1"/>
                </a:solidFill>
              </a:rPr>
              <a:t> et Laurent Beckman.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C1CAE63-949E-B6B1-CCFE-FFF71BD968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612986" y="168852"/>
            <a:ext cx="2639490" cy="904574"/>
          </a:xfrm>
        </p:spPr>
        <p:txBody>
          <a:bodyPr/>
          <a:lstStyle/>
          <a:p>
            <a:r>
              <a:rPr lang="fr-BE" b="1" dirty="0">
                <a:solidFill>
                  <a:schemeClr val="bg2"/>
                </a:solidFill>
              </a:rPr>
              <a:t>Page du classement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698F14D-E736-0330-C196-6F6B97415933}"/>
              </a:ext>
            </a:extLst>
          </p:cNvPr>
          <p:cNvSpPr/>
          <p:nvPr/>
        </p:nvSpPr>
        <p:spPr>
          <a:xfrm>
            <a:off x="1040296" y="675860"/>
            <a:ext cx="2782956" cy="35648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«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B2D0514-10C5-08EE-56AA-E989F044CEA7}"/>
              </a:ext>
            </a:extLst>
          </p:cNvPr>
          <p:cNvCxnSpPr>
            <a:cxnSpLocks/>
          </p:cNvCxnSpPr>
          <p:nvPr/>
        </p:nvCxnSpPr>
        <p:spPr>
          <a:xfrm>
            <a:off x="1040296" y="1073426"/>
            <a:ext cx="27829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E22294D7-3CE3-F479-4302-CFDC67EFB6FD}"/>
              </a:ext>
            </a:extLst>
          </p:cNvPr>
          <p:cNvSpPr txBox="1"/>
          <p:nvPr/>
        </p:nvSpPr>
        <p:spPr>
          <a:xfrm>
            <a:off x="1800287" y="720003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Classement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47816B7-8250-3FC2-08D3-26A6FB0BD3EE}"/>
              </a:ext>
            </a:extLst>
          </p:cNvPr>
          <p:cNvSpPr txBox="1"/>
          <p:nvPr/>
        </p:nvSpPr>
        <p:spPr>
          <a:xfrm>
            <a:off x="1127769" y="1429054"/>
            <a:ext cx="82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Rang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A9C386-8DDA-3445-9DCA-02FB2EB94F6E}"/>
              </a:ext>
            </a:extLst>
          </p:cNvPr>
          <p:cNvSpPr txBox="1"/>
          <p:nvPr/>
        </p:nvSpPr>
        <p:spPr>
          <a:xfrm>
            <a:off x="1800287" y="1436131"/>
            <a:ext cx="116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Pseudo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A929A64-BDC7-5F72-E886-7C99956D9165}"/>
              </a:ext>
            </a:extLst>
          </p:cNvPr>
          <p:cNvSpPr txBox="1"/>
          <p:nvPr/>
        </p:nvSpPr>
        <p:spPr>
          <a:xfrm>
            <a:off x="2706617" y="1436131"/>
            <a:ext cx="126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/>
              <a:t>Victoires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9B9DBB4-9DF0-2351-1865-DF2B3AC66078}"/>
              </a:ext>
            </a:extLst>
          </p:cNvPr>
          <p:cNvSpPr txBox="1"/>
          <p:nvPr/>
        </p:nvSpPr>
        <p:spPr>
          <a:xfrm>
            <a:off x="1140354" y="1894598"/>
            <a:ext cx="258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«   1            Thomas               14    »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F2C4BC5-2FD2-FCF8-A0DC-E4ADB9250816}"/>
              </a:ext>
            </a:extLst>
          </p:cNvPr>
          <p:cNvCxnSpPr/>
          <p:nvPr/>
        </p:nvCxnSpPr>
        <p:spPr>
          <a:xfrm>
            <a:off x="1040296" y="2263930"/>
            <a:ext cx="27829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8E1980C-4CC2-56DC-7901-2909A881752C}"/>
              </a:ext>
            </a:extLst>
          </p:cNvPr>
          <p:cNvCxnSpPr/>
          <p:nvPr/>
        </p:nvCxnSpPr>
        <p:spPr>
          <a:xfrm>
            <a:off x="1040296" y="1894598"/>
            <a:ext cx="27829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08D8B3B-5456-33AC-E6EF-425DE5FE22CA}"/>
              </a:ext>
            </a:extLst>
          </p:cNvPr>
          <p:cNvCxnSpPr/>
          <p:nvPr/>
        </p:nvCxnSpPr>
        <p:spPr>
          <a:xfrm>
            <a:off x="1040296" y="2628365"/>
            <a:ext cx="27829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EC21E2C-0296-CF3C-BB49-45A48936C60D}"/>
              </a:ext>
            </a:extLst>
          </p:cNvPr>
          <p:cNvCxnSpPr/>
          <p:nvPr/>
        </p:nvCxnSpPr>
        <p:spPr>
          <a:xfrm>
            <a:off x="1040296" y="2963810"/>
            <a:ext cx="27829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F4C0B72-F5C0-F266-120D-A06CA442C07C}"/>
              </a:ext>
            </a:extLst>
          </p:cNvPr>
          <p:cNvCxnSpPr/>
          <p:nvPr/>
        </p:nvCxnSpPr>
        <p:spPr>
          <a:xfrm>
            <a:off x="1040296" y="3348038"/>
            <a:ext cx="278295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5A6E6E61-C7C6-131A-C679-F4499983A974}"/>
              </a:ext>
            </a:extLst>
          </p:cNvPr>
          <p:cNvSpPr txBox="1"/>
          <p:nvPr/>
        </p:nvSpPr>
        <p:spPr>
          <a:xfrm>
            <a:off x="1140354" y="2292259"/>
            <a:ext cx="258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«   2            </a:t>
            </a:r>
            <a:r>
              <a:rPr lang="fr-BE" sz="1400" dirty="0" err="1"/>
              <a:t>Slayer</a:t>
            </a:r>
            <a:r>
              <a:rPr lang="fr-BE" sz="1400" dirty="0"/>
              <a:t>                    7     »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411B08C-1E22-487C-A23D-4640E6509106}"/>
              </a:ext>
            </a:extLst>
          </p:cNvPr>
          <p:cNvSpPr txBox="1"/>
          <p:nvPr/>
        </p:nvSpPr>
        <p:spPr>
          <a:xfrm>
            <a:off x="1127769" y="2656498"/>
            <a:ext cx="258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«   3            </a:t>
            </a:r>
            <a:r>
              <a:rPr lang="fr-BE" sz="1400" dirty="0" err="1"/>
              <a:t>XxJuJuxX</a:t>
            </a:r>
            <a:r>
              <a:rPr lang="fr-BE" sz="1400" dirty="0"/>
              <a:t>               3     »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3C1B2BE-55C3-425C-7C2E-D514C37A3869}"/>
              </a:ext>
            </a:extLst>
          </p:cNvPr>
          <p:cNvSpPr txBox="1"/>
          <p:nvPr/>
        </p:nvSpPr>
        <p:spPr>
          <a:xfrm>
            <a:off x="1140354" y="2983799"/>
            <a:ext cx="258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6321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8BD7C-2822-2052-3C36-0F15A75A5C5A}"/>
              </a:ext>
            </a:extLst>
          </p:cNvPr>
          <p:cNvSpPr/>
          <p:nvPr/>
        </p:nvSpPr>
        <p:spPr>
          <a:xfrm>
            <a:off x="-1" y="0"/>
            <a:ext cx="4799013" cy="5035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200" dirty="0">
                <a:solidFill>
                  <a:schemeClr val="tx1"/>
                </a:solidFill>
              </a:rPr>
              <a:t>                                  Jeu     Classement                        Connexion  Inscription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7F3927-6B04-48B0-4078-7884AE5AFEAC}"/>
              </a:ext>
            </a:extLst>
          </p:cNvPr>
          <p:cNvSpPr/>
          <p:nvPr/>
        </p:nvSpPr>
        <p:spPr>
          <a:xfrm>
            <a:off x="238539" y="665492"/>
            <a:ext cx="4187687" cy="20531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dirty="0"/>
              <a:t>Fenêtre du jeu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02945D-8179-2172-4725-AD451C6BF190}"/>
              </a:ext>
            </a:extLst>
          </p:cNvPr>
          <p:cNvSpPr/>
          <p:nvPr/>
        </p:nvSpPr>
        <p:spPr>
          <a:xfrm>
            <a:off x="53009" y="33131"/>
            <a:ext cx="1035399" cy="390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Logo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6131E8-B646-B8DC-819F-9E6B69F5DCB0}"/>
              </a:ext>
            </a:extLst>
          </p:cNvPr>
          <p:cNvSpPr/>
          <p:nvPr/>
        </p:nvSpPr>
        <p:spPr>
          <a:xfrm>
            <a:off x="-2" y="2798142"/>
            <a:ext cx="4799013" cy="158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96BEA1-FF99-CE02-0AE8-1A80C3CC04B7}"/>
              </a:ext>
            </a:extLst>
          </p:cNvPr>
          <p:cNvSpPr txBox="1"/>
          <p:nvPr/>
        </p:nvSpPr>
        <p:spPr>
          <a:xfrm>
            <a:off x="1352779" y="2798142"/>
            <a:ext cx="222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Wiki des personnages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3D06B-BA16-E441-8A22-48CB6C1DC907}"/>
              </a:ext>
            </a:extLst>
          </p:cNvPr>
          <p:cNvSpPr/>
          <p:nvPr/>
        </p:nvSpPr>
        <p:spPr>
          <a:xfrm>
            <a:off x="-2" y="4457114"/>
            <a:ext cx="4799013" cy="222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>
                <a:solidFill>
                  <a:schemeClr val="tx1"/>
                </a:solidFill>
              </a:rPr>
              <a:t>Créé par Hubert </a:t>
            </a:r>
            <a:r>
              <a:rPr lang="fr-BE" sz="900" dirty="0" err="1">
                <a:solidFill>
                  <a:schemeClr val="tx1"/>
                </a:solidFill>
              </a:rPr>
              <a:t>Lopaciuk</a:t>
            </a:r>
            <a:r>
              <a:rPr lang="fr-BE" sz="900" dirty="0">
                <a:solidFill>
                  <a:schemeClr val="tx1"/>
                </a:solidFill>
              </a:rPr>
              <a:t>, Igor </a:t>
            </a:r>
            <a:r>
              <a:rPr lang="fr-BE" sz="900" dirty="0" err="1">
                <a:solidFill>
                  <a:schemeClr val="tx1"/>
                </a:solidFill>
              </a:rPr>
              <a:t>Sterniczuk</a:t>
            </a:r>
            <a:r>
              <a:rPr lang="fr-BE" sz="900" dirty="0">
                <a:solidFill>
                  <a:schemeClr val="tx1"/>
                </a:solidFill>
              </a:rPr>
              <a:t>, Robert </a:t>
            </a:r>
            <a:r>
              <a:rPr lang="fr-BE" sz="900" dirty="0" err="1">
                <a:solidFill>
                  <a:schemeClr val="tx1"/>
                </a:solidFill>
              </a:rPr>
              <a:t>Ailenei</a:t>
            </a:r>
            <a:r>
              <a:rPr lang="fr-BE" sz="900" dirty="0">
                <a:solidFill>
                  <a:schemeClr val="tx1"/>
                </a:solidFill>
              </a:rPr>
              <a:t>, </a:t>
            </a:r>
            <a:r>
              <a:rPr lang="fr-BE" sz="900" dirty="0" err="1">
                <a:solidFill>
                  <a:schemeClr val="tx1"/>
                </a:solidFill>
              </a:rPr>
              <a:t>Flaviu</a:t>
            </a:r>
            <a:r>
              <a:rPr lang="fr-BE" sz="900" dirty="0">
                <a:solidFill>
                  <a:schemeClr val="tx1"/>
                </a:solidFill>
              </a:rPr>
              <a:t> </a:t>
            </a:r>
            <a:r>
              <a:rPr lang="fr-BE" sz="900" dirty="0" err="1">
                <a:solidFill>
                  <a:schemeClr val="tx1"/>
                </a:solidFill>
              </a:rPr>
              <a:t>Bilic</a:t>
            </a:r>
            <a:r>
              <a:rPr lang="fr-BE" sz="900" dirty="0">
                <a:solidFill>
                  <a:schemeClr val="tx1"/>
                </a:solidFill>
              </a:rPr>
              <a:t> et Laurent Beckman.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763325-7A15-0BAE-20D8-60C00C52F7F7}"/>
              </a:ext>
            </a:extLst>
          </p:cNvPr>
          <p:cNvSpPr txBox="1"/>
          <p:nvPr/>
        </p:nvSpPr>
        <p:spPr>
          <a:xfrm>
            <a:off x="0" y="3108289"/>
            <a:ext cx="86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« Mages: »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9F8C1F-7A3F-EAC7-E17E-FE2C6A45B610}"/>
              </a:ext>
            </a:extLst>
          </p:cNvPr>
          <p:cNvSpPr txBox="1"/>
          <p:nvPr/>
        </p:nvSpPr>
        <p:spPr>
          <a:xfrm>
            <a:off x="-2" y="3349711"/>
            <a:ext cx="1038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« Guerriers: »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8A074CA-0CF9-A1B3-3990-56E66B03AC7B}"/>
              </a:ext>
            </a:extLst>
          </p:cNvPr>
          <p:cNvSpPr txBox="1"/>
          <p:nvPr/>
        </p:nvSpPr>
        <p:spPr>
          <a:xfrm>
            <a:off x="0" y="3591133"/>
            <a:ext cx="870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« Archer: »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F380D3-E987-7033-1387-A20B9E42CF0E}"/>
              </a:ext>
            </a:extLst>
          </p:cNvPr>
          <p:cNvSpPr txBox="1"/>
          <p:nvPr/>
        </p:nvSpPr>
        <p:spPr>
          <a:xfrm>
            <a:off x="-2" y="3836359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dirty="0"/>
              <a:t>…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B39C7E92-1B43-12BF-DF6D-CE56CD66CC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187981" y="156400"/>
            <a:ext cx="1611511" cy="904574"/>
          </a:xfrm>
        </p:spPr>
        <p:txBody>
          <a:bodyPr/>
          <a:lstStyle/>
          <a:p>
            <a:r>
              <a:rPr lang="fr-BE" b="1" dirty="0">
                <a:solidFill>
                  <a:schemeClr val="bg2"/>
                </a:solidFill>
              </a:rPr>
              <a:t>Page du jeu et wiki</a:t>
            </a:r>
          </a:p>
        </p:txBody>
      </p:sp>
    </p:spTree>
    <p:extLst>
      <p:ext uri="{BB962C8B-B14F-4D97-AF65-F5344CB8AC3E}">
        <p14:creationId xmlns:p14="http://schemas.microsoft.com/office/powerpoint/2010/main" val="187976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C6BC258-26AF-5E60-96B1-E98C12775549}"/>
              </a:ext>
            </a:extLst>
          </p:cNvPr>
          <p:cNvSpPr/>
          <p:nvPr/>
        </p:nvSpPr>
        <p:spPr>
          <a:xfrm>
            <a:off x="-2340078" y="1681411"/>
            <a:ext cx="1770784" cy="748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9" name="Image 8" descr="Une image contenant terrain de jeux, Dessin d’enfant, dessin humoristique&#10;&#10;Description générée automatiquement">
            <a:extLst>
              <a:ext uri="{FF2B5EF4-FFF2-40B4-BE49-F238E27FC236}">
                <a16:creationId xmlns:a16="http://schemas.microsoft.com/office/drawing/2014/main" id="{B42F6F9D-4D57-809D-C998-1F84E8DD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799013" cy="4679950"/>
          </a:xfrm>
          <a:prstGeom prst="rect">
            <a:avLst/>
          </a:prstGeom>
        </p:spPr>
      </p:pic>
      <p:sp>
        <p:nvSpPr>
          <p:cNvPr id="18" name="Titre 17">
            <a:extLst>
              <a:ext uri="{FF2B5EF4-FFF2-40B4-BE49-F238E27FC236}">
                <a16:creationId xmlns:a16="http://schemas.microsoft.com/office/drawing/2014/main" id="{B39C7E92-1B43-12BF-DF6D-CE56CD66CC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863358" y="58309"/>
            <a:ext cx="2833172" cy="904574"/>
          </a:xfrm>
        </p:spPr>
        <p:txBody>
          <a:bodyPr>
            <a:normAutofit/>
          </a:bodyPr>
          <a:lstStyle/>
          <a:p>
            <a:r>
              <a:rPr lang="fr-BE" b="1" dirty="0">
                <a:solidFill>
                  <a:schemeClr val="bg2"/>
                </a:solidFill>
              </a:rPr>
              <a:t>Menu d’accueil du jeu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418741-CC16-8059-5F97-2ED9E8E88854}"/>
              </a:ext>
            </a:extLst>
          </p:cNvPr>
          <p:cNvSpPr txBox="1"/>
          <p:nvPr/>
        </p:nvSpPr>
        <p:spPr>
          <a:xfrm>
            <a:off x="482282" y="1247831"/>
            <a:ext cx="4423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>
                <a:solidFill>
                  <a:srgbClr val="FFFF00"/>
                </a:solidFill>
              </a:rPr>
              <a:t>Armada </a:t>
            </a:r>
            <a:r>
              <a:rPr lang="fr-BE" sz="4400" b="1" dirty="0" err="1">
                <a:solidFill>
                  <a:srgbClr val="FFFF00"/>
                </a:solidFill>
              </a:rPr>
              <a:t>Assault</a:t>
            </a:r>
            <a:endParaRPr lang="fr-BE" sz="4400" b="1" dirty="0">
              <a:solidFill>
                <a:srgbClr val="FFFF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A7E47BD-F746-2F6A-B9AB-6334E2B8C1DA}"/>
              </a:ext>
            </a:extLst>
          </p:cNvPr>
          <p:cNvSpPr/>
          <p:nvPr/>
        </p:nvSpPr>
        <p:spPr>
          <a:xfrm>
            <a:off x="1849279" y="2251950"/>
            <a:ext cx="1102042" cy="2451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Jouer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5BDF72D-A169-CB6A-508B-DA9D290A1A87}"/>
              </a:ext>
            </a:extLst>
          </p:cNvPr>
          <p:cNvSpPr/>
          <p:nvPr/>
        </p:nvSpPr>
        <p:spPr>
          <a:xfrm>
            <a:off x="1849279" y="2731794"/>
            <a:ext cx="1102042" cy="2451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/>
              <a:t>Crédits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751BE45-0239-47B5-857A-1B2A7507210E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-823720" y="4068862"/>
            <a:ext cx="1559817" cy="15388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F3CFD379-12B7-297A-E7EC-164B1BB75585}"/>
              </a:ext>
            </a:extLst>
          </p:cNvPr>
          <p:cNvSpPr txBox="1"/>
          <p:nvPr/>
        </p:nvSpPr>
        <p:spPr>
          <a:xfrm>
            <a:off x="-2837476" y="3914973"/>
            <a:ext cx="201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Image à titre d’exemple !</a:t>
            </a:r>
            <a:endParaRPr lang="fr-BE" sz="1400" dirty="0">
              <a:solidFill>
                <a:schemeClr val="bg2"/>
              </a:solidFill>
            </a:endParaRPr>
          </a:p>
        </p:txBody>
      </p:sp>
      <p:pic>
        <p:nvPicPr>
          <p:cNvPr id="23" name="Image 22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03AD1C2B-2803-FB2E-4145-324AECC92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" y="72224"/>
            <a:ext cx="424070" cy="365098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FE685A7-1D09-7020-08A5-3ABEC10F36A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-697350" y="254773"/>
            <a:ext cx="757719" cy="13570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B684848B-07BD-E419-4D4D-EAC313D81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4251" y="1813142"/>
            <a:ext cx="424070" cy="365098"/>
          </a:xfrm>
          <a:prstGeom prst="rect">
            <a:avLst/>
          </a:prstGeom>
        </p:spPr>
      </p:pic>
      <p:pic>
        <p:nvPicPr>
          <p:cNvPr id="31" name="Image 30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FA28ACDD-58FB-A8A2-5554-3DA27603D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202" y="1813142"/>
            <a:ext cx="424070" cy="365098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5C8B825-DF51-93F3-FEE5-146202F75CFE}"/>
              </a:ext>
            </a:extLst>
          </p:cNvPr>
          <p:cNvSpPr txBox="1"/>
          <p:nvPr/>
        </p:nvSpPr>
        <p:spPr>
          <a:xfrm>
            <a:off x="-2106976" y="211159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OFF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B9A8EBC-D197-3791-1EA4-8C8B811AAE12}"/>
              </a:ext>
            </a:extLst>
          </p:cNvPr>
          <p:cNvSpPr txBox="1"/>
          <p:nvPr/>
        </p:nvSpPr>
        <p:spPr>
          <a:xfrm>
            <a:off x="-1383182" y="2111599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ON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0ED4837-113E-EA5F-1C0D-A405B20DD66B}"/>
              </a:ext>
            </a:extLst>
          </p:cNvPr>
          <p:cNvCxnSpPr/>
          <p:nvPr/>
        </p:nvCxnSpPr>
        <p:spPr>
          <a:xfrm>
            <a:off x="-2024251" y="1813142"/>
            <a:ext cx="362393" cy="365098"/>
          </a:xfrm>
          <a:prstGeom prst="line">
            <a:avLst/>
          </a:prstGeom>
          <a:ln w="12700"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FDEE79A-584E-4582-527B-4D77351F225C}"/>
              </a:ext>
            </a:extLst>
          </p:cNvPr>
          <p:cNvCxnSpPr>
            <a:cxnSpLocks/>
          </p:cNvCxnSpPr>
          <p:nvPr/>
        </p:nvCxnSpPr>
        <p:spPr>
          <a:xfrm flipV="1">
            <a:off x="-2001559" y="1820979"/>
            <a:ext cx="384763" cy="357261"/>
          </a:xfrm>
          <a:prstGeom prst="line">
            <a:avLst/>
          </a:prstGeom>
          <a:ln w="12700"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F01E0FE-20F1-1221-8938-00EA4D99CDD3}"/>
              </a:ext>
            </a:extLst>
          </p:cNvPr>
          <p:cNvCxnSpPr>
            <a:cxnSpLocks/>
            <a:stCxn id="6" idx="1"/>
            <a:endCxn id="47" idx="3"/>
          </p:cNvCxnSpPr>
          <p:nvPr/>
        </p:nvCxnSpPr>
        <p:spPr>
          <a:xfrm flipH="1">
            <a:off x="-861391" y="2374533"/>
            <a:ext cx="2710670" cy="6412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4E9E928-A3AC-E536-3317-7D4D8D7915A3}"/>
              </a:ext>
            </a:extLst>
          </p:cNvPr>
          <p:cNvCxnSpPr>
            <a:cxnSpLocks/>
            <a:stCxn id="7" idx="1"/>
            <a:endCxn id="46" idx="3"/>
          </p:cNvCxnSpPr>
          <p:nvPr/>
        </p:nvCxnSpPr>
        <p:spPr>
          <a:xfrm flipH="1">
            <a:off x="-930261" y="2854377"/>
            <a:ext cx="2779540" cy="6033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5805B91E-C02B-84C0-A828-E04C976964DC}"/>
              </a:ext>
            </a:extLst>
          </p:cNvPr>
          <p:cNvSpPr txBox="1"/>
          <p:nvPr/>
        </p:nvSpPr>
        <p:spPr>
          <a:xfrm>
            <a:off x="-2402845" y="3303885"/>
            <a:ext cx="14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chemeClr val="bg1"/>
                </a:solidFill>
              </a:rPr>
              <a:t>Affiche les crédits</a:t>
            </a:r>
            <a:endParaRPr lang="fr-BE" sz="1400" dirty="0">
              <a:solidFill>
                <a:schemeClr val="bg2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080445B-57E0-9021-DB4C-ACECE79D7BFE}"/>
              </a:ext>
            </a:extLst>
          </p:cNvPr>
          <p:cNvSpPr txBox="1"/>
          <p:nvPr/>
        </p:nvSpPr>
        <p:spPr>
          <a:xfrm>
            <a:off x="-2262737" y="2861923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dirty="0">
                <a:solidFill>
                  <a:srgbClr val="4472C4"/>
                </a:solidFill>
              </a:rPr>
              <a:t>Lance une partie</a:t>
            </a:r>
          </a:p>
        </p:txBody>
      </p:sp>
    </p:spTree>
    <p:extLst>
      <p:ext uri="{BB962C8B-B14F-4D97-AF65-F5344CB8AC3E}">
        <p14:creationId xmlns:p14="http://schemas.microsoft.com/office/powerpoint/2010/main" val="391760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ap du jeu où se déplacent les personnages">
            <a:extLst>
              <a:ext uri="{FF2B5EF4-FFF2-40B4-BE49-F238E27FC236}">
                <a16:creationId xmlns:a16="http://schemas.microsoft.com/office/drawing/2014/main" id="{C16E6565-7DA8-C447-FDC4-5FC8FE288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799013" cy="3955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0FA1B6-5820-66DA-8E9D-C71968FA778F}"/>
              </a:ext>
            </a:extLst>
          </p:cNvPr>
          <p:cNvSpPr/>
          <p:nvPr/>
        </p:nvSpPr>
        <p:spPr>
          <a:xfrm>
            <a:off x="0" y="3955775"/>
            <a:ext cx="4799013" cy="7241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8F67F-95D6-56FC-B37A-544D1D7F5842}"/>
              </a:ext>
            </a:extLst>
          </p:cNvPr>
          <p:cNvSpPr/>
          <p:nvPr/>
        </p:nvSpPr>
        <p:spPr>
          <a:xfrm>
            <a:off x="88082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B452ACC-7DB6-B18B-07A7-315B1BD0CC46}"/>
              </a:ext>
            </a:extLst>
          </p:cNvPr>
          <p:cNvCxnSpPr>
            <a:cxnSpLocks/>
          </p:cNvCxnSpPr>
          <p:nvPr/>
        </p:nvCxnSpPr>
        <p:spPr>
          <a:xfrm>
            <a:off x="82694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E79D37B-5A6B-0DDA-DFFD-07AF3D07E2D2}"/>
              </a:ext>
            </a:extLst>
          </p:cNvPr>
          <p:cNvCxnSpPr>
            <a:cxnSpLocks/>
          </p:cNvCxnSpPr>
          <p:nvPr/>
        </p:nvCxnSpPr>
        <p:spPr>
          <a:xfrm flipH="1">
            <a:off x="87646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792B1100-9C6A-9AD6-C470-408FFAF9CDD3}"/>
              </a:ext>
            </a:extLst>
          </p:cNvPr>
          <p:cNvCxnSpPr>
            <a:stCxn id="4" idx="2"/>
            <a:endCxn id="5" idx="2"/>
          </p:cNvCxnSpPr>
          <p:nvPr/>
        </p:nvCxnSpPr>
        <p:spPr>
          <a:xfrm>
            <a:off x="2399507" y="3955775"/>
            <a:ext cx="0" cy="724174"/>
          </a:xfrm>
          <a:prstGeom prst="line">
            <a:avLst/>
          </a:prstGeom>
          <a:ln w="254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BC1EB2E-BFFC-27F0-4E14-852943C271D3}"/>
              </a:ext>
            </a:extLst>
          </p:cNvPr>
          <p:cNvSpPr/>
          <p:nvPr/>
        </p:nvSpPr>
        <p:spPr>
          <a:xfrm>
            <a:off x="512777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A233649-08A6-3EC3-D188-5672F5FE4E8B}"/>
              </a:ext>
            </a:extLst>
          </p:cNvPr>
          <p:cNvCxnSpPr>
            <a:cxnSpLocks/>
          </p:cNvCxnSpPr>
          <p:nvPr/>
        </p:nvCxnSpPr>
        <p:spPr>
          <a:xfrm>
            <a:off x="507389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A417AFD-BA2E-B10F-DBBE-5A7585E0E9CC}"/>
              </a:ext>
            </a:extLst>
          </p:cNvPr>
          <p:cNvCxnSpPr>
            <a:cxnSpLocks/>
          </p:cNvCxnSpPr>
          <p:nvPr/>
        </p:nvCxnSpPr>
        <p:spPr>
          <a:xfrm flipH="1">
            <a:off x="512341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09D77-F748-BA97-5587-537D116DAA63}"/>
              </a:ext>
            </a:extLst>
          </p:cNvPr>
          <p:cNvSpPr/>
          <p:nvPr/>
        </p:nvSpPr>
        <p:spPr>
          <a:xfrm>
            <a:off x="947242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15EA147-F10B-4673-8D28-B68783758170}"/>
              </a:ext>
            </a:extLst>
          </p:cNvPr>
          <p:cNvCxnSpPr>
            <a:cxnSpLocks/>
          </p:cNvCxnSpPr>
          <p:nvPr/>
        </p:nvCxnSpPr>
        <p:spPr>
          <a:xfrm>
            <a:off x="941854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EEF651B6-3F88-1D92-A0E0-650B50A7E956}"/>
              </a:ext>
            </a:extLst>
          </p:cNvPr>
          <p:cNvCxnSpPr>
            <a:cxnSpLocks/>
          </p:cNvCxnSpPr>
          <p:nvPr/>
        </p:nvCxnSpPr>
        <p:spPr>
          <a:xfrm flipH="1">
            <a:off x="946806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9A2E0D0-8326-F46A-B712-2300CB71C26A}"/>
              </a:ext>
            </a:extLst>
          </p:cNvPr>
          <p:cNvSpPr/>
          <p:nvPr/>
        </p:nvSpPr>
        <p:spPr>
          <a:xfrm>
            <a:off x="1376319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DCE8405D-DE39-DE2B-96E3-2383E0678C50}"/>
              </a:ext>
            </a:extLst>
          </p:cNvPr>
          <p:cNvCxnSpPr>
            <a:cxnSpLocks/>
          </p:cNvCxnSpPr>
          <p:nvPr/>
        </p:nvCxnSpPr>
        <p:spPr>
          <a:xfrm>
            <a:off x="1370931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F8AEF8E-E1ED-60CF-329C-1F3659E393EA}"/>
              </a:ext>
            </a:extLst>
          </p:cNvPr>
          <p:cNvCxnSpPr>
            <a:cxnSpLocks/>
          </p:cNvCxnSpPr>
          <p:nvPr/>
        </p:nvCxnSpPr>
        <p:spPr>
          <a:xfrm flipH="1">
            <a:off x="1375883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EEB97DF-95FA-5888-B5FA-78D2C4D2952A}"/>
              </a:ext>
            </a:extLst>
          </p:cNvPr>
          <p:cNvSpPr/>
          <p:nvPr/>
        </p:nvSpPr>
        <p:spPr>
          <a:xfrm>
            <a:off x="1830329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984088B7-6023-37C1-B0FA-E1E176C16D95}"/>
              </a:ext>
            </a:extLst>
          </p:cNvPr>
          <p:cNvCxnSpPr>
            <a:cxnSpLocks/>
          </p:cNvCxnSpPr>
          <p:nvPr/>
        </p:nvCxnSpPr>
        <p:spPr>
          <a:xfrm>
            <a:off x="1824941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56ED106E-E7A3-16AA-9A1A-FEC040EF8910}"/>
              </a:ext>
            </a:extLst>
          </p:cNvPr>
          <p:cNvCxnSpPr>
            <a:cxnSpLocks/>
          </p:cNvCxnSpPr>
          <p:nvPr/>
        </p:nvCxnSpPr>
        <p:spPr>
          <a:xfrm flipH="1">
            <a:off x="1829893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F7711D6-6FA9-9BEE-2116-F47F64B588F9}"/>
              </a:ext>
            </a:extLst>
          </p:cNvPr>
          <p:cNvSpPr/>
          <p:nvPr/>
        </p:nvSpPr>
        <p:spPr>
          <a:xfrm>
            <a:off x="2579250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3E3E4DF-6D4F-5C71-6055-0F452F7D759F}"/>
              </a:ext>
            </a:extLst>
          </p:cNvPr>
          <p:cNvCxnSpPr>
            <a:cxnSpLocks/>
          </p:cNvCxnSpPr>
          <p:nvPr/>
        </p:nvCxnSpPr>
        <p:spPr>
          <a:xfrm>
            <a:off x="2573862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0E83C1F-72ED-2FFC-1132-3089A10CC9DD}"/>
              </a:ext>
            </a:extLst>
          </p:cNvPr>
          <p:cNvCxnSpPr>
            <a:cxnSpLocks/>
          </p:cNvCxnSpPr>
          <p:nvPr/>
        </p:nvCxnSpPr>
        <p:spPr>
          <a:xfrm flipH="1">
            <a:off x="2578814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C668512-F969-3C12-55F7-C55941A00510}"/>
              </a:ext>
            </a:extLst>
          </p:cNvPr>
          <p:cNvSpPr/>
          <p:nvPr/>
        </p:nvSpPr>
        <p:spPr>
          <a:xfrm>
            <a:off x="3030784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E6DF6E0B-9F6C-6950-8E56-1ABA0576251F}"/>
              </a:ext>
            </a:extLst>
          </p:cNvPr>
          <p:cNvCxnSpPr>
            <a:cxnSpLocks/>
          </p:cNvCxnSpPr>
          <p:nvPr/>
        </p:nvCxnSpPr>
        <p:spPr>
          <a:xfrm>
            <a:off x="3025396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A75F3CA6-4403-D199-ED87-C292AA92AC58}"/>
              </a:ext>
            </a:extLst>
          </p:cNvPr>
          <p:cNvCxnSpPr>
            <a:cxnSpLocks/>
          </p:cNvCxnSpPr>
          <p:nvPr/>
        </p:nvCxnSpPr>
        <p:spPr>
          <a:xfrm flipH="1">
            <a:off x="3030348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5A2ED5D-8453-4588-A4B4-5539631251F5}"/>
              </a:ext>
            </a:extLst>
          </p:cNvPr>
          <p:cNvSpPr/>
          <p:nvPr/>
        </p:nvSpPr>
        <p:spPr>
          <a:xfrm>
            <a:off x="3467321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2A88AD41-EB97-1B65-FA13-879310E12F86}"/>
              </a:ext>
            </a:extLst>
          </p:cNvPr>
          <p:cNvCxnSpPr>
            <a:cxnSpLocks/>
          </p:cNvCxnSpPr>
          <p:nvPr/>
        </p:nvCxnSpPr>
        <p:spPr>
          <a:xfrm>
            <a:off x="3461933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2F00E0BA-26F4-EF59-C78E-ED61903D0749}"/>
              </a:ext>
            </a:extLst>
          </p:cNvPr>
          <p:cNvCxnSpPr>
            <a:cxnSpLocks/>
          </p:cNvCxnSpPr>
          <p:nvPr/>
        </p:nvCxnSpPr>
        <p:spPr>
          <a:xfrm flipH="1">
            <a:off x="3466885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2A11E7D-0A73-EA41-9CBA-7006C2B86C1A}"/>
              </a:ext>
            </a:extLst>
          </p:cNvPr>
          <p:cNvSpPr/>
          <p:nvPr/>
        </p:nvSpPr>
        <p:spPr>
          <a:xfrm>
            <a:off x="3905875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C8C6ABCE-EA76-D39D-28DE-B846E06C14AE}"/>
              </a:ext>
            </a:extLst>
          </p:cNvPr>
          <p:cNvCxnSpPr>
            <a:cxnSpLocks/>
          </p:cNvCxnSpPr>
          <p:nvPr/>
        </p:nvCxnSpPr>
        <p:spPr>
          <a:xfrm>
            <a:off x="3900487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B2099733-A7F8-30FF-6AC0-37CAD5C01F19}"/>
              </a:ext>
            </a:extLst>
          </p:cNvPr>
          <p:cNvCxnSpPr>
            <a:cxnSpLocks/>
          </p:cNvCxnSpPr>
          <p:nvPr/>
        </p:nvCxnSpPr>
        <p:spPr>
          <a:xfrm flipH="1">
            <a:off x="3905439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2B9BA1A-0B05-E360-95DF-87C2CDE182DC}"/>
              </a:ext>
            </a:extLst>
          </p:cNvPr>
          <p:cNvSpPr/>
          <p:nvPr/>
        </p:nvSpPr>
        <p:spPr>
          <a:xfrm>
            <a:off x="4337024" y="4115123"/>
            <a:ext cx="367568" cy="377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D3692BF-291A-580E-209B-9D9DC4766D2A}"/>
              </a:ext>
            </a:extLst>
          </p:cNvPr>
          <p:cNvCxnSpPr>
            <a:cxnSpLocks/>
          </p:cNvCxnSpPr>
          <p:nvPr/>
        </p:nvCxnSpPr>
        <p:spPr>
          <a:xfrm>
            <a:off x="4331636" y="4115123"/>
            <a:ext cx="372520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DF886ED-2BE8-9D11-988B-3AD7ECD6A073}"/>
              </a:ext>
            </a:extLst>
          </p:cNvPr>
          <p:cNvCxnSpPr>
            <a:cxnSpLocks/>
          </p:cNvCxnSpPr>
          <p:nvPr/>
        </p:nvCxnSpPr>
        <p:spPr>
          <a:xfrm flipH="1">
            <a:off x="4336588" y="4115123"/>
            <a:ext cx="367568" cy="3770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E756AA03-D9DE-7176-E0A1-36C76157CEE1}"/>
              </a:ext>
            </a:extLst>
          </p:cNvPr>
          <p:cNvSpPr/>
          <p:nvPr/>
        </p:nvSpPr>
        <p:spPr>
          <a:xfrm>
            <a:off x="50284" y="229664"/>
            <a:ext cx="2064939" cy="17227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3B872C28-7510-30E1-962A-0741FCAF38F8}"/>
              </a:ext>
            </a:extLst>
          </p:cNvPr>
          <p:cNvSpPr/>
          <p:nvPr/>
        </p:nvSpPr>
        <p:spPr>
          <a:xfrm>
            <a:off x="2683790" y="229664"/>
            <a:ext cx="2064939" cy="17227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850E5D24-9FDE-CF48-C9AA-8CBE02F7B588}"/>
              </a:ext>
            </a:extLst>
          </p:cNvPr>
          <p:cNvSpPr/>
          <p:nvPr/>
        </p:nvSpPr>
        <p:spPr>
          <a:xfrm>
            <a:off x="2075507" y="37507"/>
            <a:ext cx="648000" cy="64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900" dirty="0"/>
              <a:t>15:00</a:t>
            </a:r>
          </a:p>
        </p:txBody>
      </p:sp>
      <p:pic>
        <p:nvPicPr>
          <p:cNvPr id="98" name="Image 97" descr="Une image contenant symbole, logo, Graphique, Police&#10;&#10;Description générée automatiquement">
            <a:extLst>
              <a:ext uri="{FF2B5EF4-FFF2-40B4-BE49-F238E27FC236}">
                <a16:creationId xmlns:a16="http://schemas.microsoft.com/office/drawing/2014/main" id="{BD57A8C0-E428-9EEA-40F8-2FD367A24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7" y="3613480"/>
            <a:ext cx="373786" cy="321807"/>
          </a:xfrm>
          <a:prstGeom prst="rect">
            <a:avLst/>
          </a:prstGeom>
        </p:spPr>
      </p:pic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9AA08A1A-3F63-9388-3E9F-084A42F2E021}"/>
              </a:ext>
            </a:extLst>
          </p:cNvPr>
          <p:cNvSpPr/>
          <p:nvPr/>
        </p:nvSpPr>
        <p:spPr>
          <a:xfrm>
            <a:off x="77568" y="3718259"/>
            <a:ext cx="684431" cy="17227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/>
              <a:t>Main menu</a:t>
            </a:r>
          </a:p>
        </p:txBody>
      </p:sp>
      <p:pic>
        <p:nvPicPr>
          <p:cNvPr id="109" name="Image 108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D7741ED0-2D07-AB69-FE40-D683B6DB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67" y="1987946"/>
            <a:ext cx="194400" cy="388800"/>
          </a:xfrm>
          <a:prstGeom prst="rect">
            <a:avLst/>
          </a:prstGeom>
        </p:spPr>
      </p:pic>
      <p:pic>
        <p:nvPicPr>
          <p:cNvPr id="111" name="Image 110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82E3661C-2C25-AED6-66B7-160052859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31" y="1952405"/>
            <a:ext cx="193785" cy="387570"/>
          </a:xfrm>
          <a:prstGeom prst="rect">
            <a:avLst/>
          </a:prstGeom>
        </p:spPr>
      </p:pic>
      <p:pic>
        <p:nvPicPr>
          <p:cNvPr id="112" name="Image 111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AB63871D-B204-4319-92D1-F4A8E8805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61" y="2126856"/>
            <a:ext cx="193785" cy="387570"/>
          </a:xfrm>
          <a:prstGeom prst="rect">
            <a:avLst/>
          </a:prstGeom>
        </p:spPr>
      </p:pic>
      <p:pic>
        <p:nvPicPr>
          <p:cNvPr id="113" name="Image 112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E6F05E86-0C6A-E54D-7A27-57D5DC439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46" y="1971927"/>
            <a:ext cx="193785" cy="387570"/>
          </a:xfrm>
          <a:prstGeom prst="rect">
            <a:avLst/>
          </a:prstGeom>
        </p:spPr>
      </p:pic>
      <p:pic>
        <p:nvPicPr>
          <p:cNvPr id="114" name="Image 113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EE53B77D-DC30-D728-5E9E-7E1CE30D1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12" y="1972291"/>
            <a:ext cx="193785" cy="387570"/>
          </a:xfrm>
          <a:prstGeom prst="rect">
            <a:avLst/>
          </a:prstGeom>
        </p:spPr>
      </p:pic>
      <p:pic>
        <p:nvPicPr>
          <p:cNvPr id="115" name="Image 114" descr="Une image contenant art, conception&#10;&#10;Description générée automatiquement avec une confiance moyenne">
            <a:extLst>
              <a:ext uri="{FF2B5EF4-FFF2-40B4-BE49-F238E27FC236}">
                <a16:creationId xmlns:a16="http://schemas.microsoft.com/office/drawing/2014/main" id="{7BD21281-8057-D82A-9C7E-B76C78723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1" y="2146190"/>
            <a:ext cx="193785" cy="387570"/>
          </a:xfrm>
          <a:prstGeom prst="rect">
            <a:avLst/>
          </a:prstGeom>
        </p:spPr>
      </p:pic>
      <p:pic>
        <p:nvPicPr>
          <p:cNvPr id="116" name="Image 115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9FA243C6-73B5-4767-72E4-6E3127A0F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01" y="2111969"/>
            <a:ext cx="194400" cy="388800"/>
          </a:xfrm>
          <a:prstGeom prst="rect">
            <a:avLst/>
          </a:prstGeom>
        </p:spPr>
      </p:pic>
      <p:pic>
        <p:nvPicPr>
          <p:cNvPr id="117" name="Image 116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E0714FC3-A598-BDB7-1B45-FBEBB16EE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48" y="2172894"/>
            <a:ext cx="194400" cy="388800"/>
          </a:xfrm>
          <a:prstGeom prst="rect">
            <a:avLst/>
          </a:prstGeom>
        </p:spPr>
      </p:pic>
      <p:pic>
        <p:nvPicPr>
          <p:cNvPr id="118" name="Image 117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3EA8A193-45DB-16CA-B9A2-814BF15D8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45" y="1940759"/>
            <a:ext cx="194400" cy="388800"/>
          </a:xfrm>
          <a:prstGeom prst="rect">
            <a:avLst/>
          </a:prstGeom>
        </p:spPr>
      </p:pic>
      <p:pic>
        <p:nvPicPr>
          <p:cNvPr id="119" name="Image 118" descr="Une image contenant tabouret, art, conception&#10;&#10;Description générée automatiquement">
            <a:extLst>
              <a:ext uri="{FF2B5EF4-FFF2-40B4-BE49-F238E27FC236}">
                <a16:creationId xmlns:a16="http://schemas.microsoft.com/office/drawing/2014/main" id="{D910796E-B86C-C23C-9AD0-E0C1719E0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85" y="1970697"/>
            <a:ext cx="194400" cy="388800"/>
          </a:xfrm>
          <a:prstGeom prst="rect">
            <a:avLst/>
          </a:prstGeom>
        </p:spPr>
      </p:pic>
      <p:sp>
        <p:nvSpPr>
          <p:cNvPr id="120" name="Losange 119">
            <a:extLst>
              <a:ext uri="{FF2B5EF4-FFF2-40B4-BE49-F238E27FC236}">
                <a16:creationId xmlns:a16="http://schemas.microsoft.com/office/drawing/2014/main" id="{E34AE927-38B7-69CE-0D4C-A6600113CD22}"/>
              </a:ext>
            </a:extLst>
          </p:cNvPr>
          <p:cNvSpPr/>
          <p:nvPr/>
        </p:nvSpPr>
        <p:spPr>
          <a:xfrm>
            <a:off x="4278494" y="1671499"/>
            <a:ext cx="478803" cy="980779"/>
          </a:xfrm>
          <a:prstGeom prst="diamond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1" name="Losange 120">
            <a:extLst>
              <a:ext uri="{FF2B5EF4-FFF2-40B4-BE49-F238E27FC236}">
                <a16:creationId xmlns:a16="http://schemas.microsoft.com/office/drawing/2014/main" id="{DC3EEE3D-DCD2-3F3F-1C90-89ADBBC56C99}"/>
              </a:ext>
            </a:extLst>
          </p:cNvPr>
          <p:cNvSpPr/>
          <p:nvPr/>
        </p:nvSpPr>
        <p:spPr>
          <a:xfrm>
            <a:off x="100119" y="1668046"/>
            <a:ext cx="478803" cy="980779"/>
          </a:xfrm>
          <a:prstGeom prst="diamond">
            <a:avLst/>
          </a:prstGeom>
          <a:solidFill>
            <a:srgbClr val="007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349964-099E-BFC0-EE46-23B835432B72}"/>
              </a:ext>
            </a:extLst>
          </p:cNvPr>
          <p:cNvSpPr/>
          <p:nvPr/>
        </p:nvSpPr>
        <p:spPr>
          <a:xfrm>
            <a:off x="77568" y="534409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8338A520-28A7-4458-7B16-0A4ABD8EFC18}"/>
              </a:ext>
            </a:extLst>
          </p:cNvPr>
          <p:cNvCxnSpPr>
            <a:cxnSpLocks/>
          </p:cNvCxnSpPr>
          <p:nvPr/>
        </p:nvCxnSpPr>
        <p:spPr>
          <a:xfrm>
            <a:off x="61259" y="526856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06D91B5D-10AB-35DC-6F49-FF9A7A779083}"/>
              </a:ext>
            </a:extLst>
          </p:cNvPr>
          <p:cNvCxnSpPr>
            <a:cxnSpLocks/>
          </p:cNvCxnSpPr>
          <p:nvPr/>
        </p:nvCxnSpPr>
        <p:spPr>
          <a:xfrm flipH="1">
            <a:off x="77568" y="543448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BECC9A5-CAAD-4AB5-970E-6C0A91919D7F}"/>
              </a:ext>
            </a:extLst>
          </p:cNvPr>
          <p:cNvSpPr/>
          <p:nvPr/>
        </p:nvSpPr>
        <p:spPr>
          <a:xfrm>
            <a:off x="77568" y="801837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8" name="Connecteur droit 137">
            <a:extLst>
              <a:ext uri="{FF2B5EF4-FFF2-40B4-BE49-F238E27FC236}">
                <a16:creationId xmlns:a16="http://schemas.microsoft.com/office/drawing/2014/main" id="{9182AEC6-DBBE-1A62-6F0B-04994FAB86CE}"/>
              </a:ext>
            </a:extLst>
          </p:cNvPr>
          <p:cNvCxnSpPr>
            <a:cxnSpLocks/>
          </p:cNvCxnSpPr>
          <p:nvPr/>
        </p:nvCxnSpPr>
        <p:spPr>
          <a:xfrm>
            <a:off x="61259" y="794284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D2C9AE8D-2B5E-7542-0935-41D39E5F4B7C}"/>
              </a:ext>
            </a:extLst>
          </p:cNvPr>
          <p:cNvCxnSpPr>
            <a:cxnSpLocks/>
          </p:cNvCxnSpPr>
          <p:nvPr/>
        </p:nvCxnSpPr>
        <p:spPr>
          <a:xfrm flipH="1">
            <a:off x="77568" y="810876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8C511E4-7A79-C120-FECA-643534ECDB88}"/>
              </a:ext>
            </a:extLst>
          </p:cNvPr>
          <p:cNvSpPr/>
          <p:nvPr/>
        </p:nvSpPr>
        <p:spPr>
          <a:xfrm>
            <a:off x="4559376" y="549221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1" name="Connecteur droit 140">
            <a:extLst>
              <a:ext uri="{FF2B5EF4-FFF2-40B4-BE49-F238E27FC236}">
                <a16:creationId xmlns:a16="http://schemas.microsoft.com/office/drawing/2014/main" id="{7BA408C7-2BDC-DE0D-3FF7-E5EFE42BCAE7}"/>
              </a:ext>
            </a:extLst>
          </p:cNvPr>
          <p:cNvCxnSpPr>
            <a:cxnSpLocks/>
          </p:cNvCxnSpPr>
          <p:nvPr/>
        </p:nvCxnSpPr>
        <p:spPr>
          <a:xfrm>
            <a:off x="4543067" y="541668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Connecteur droit 141">
            <a:extLst>
              <a:ext uri="{FF2B5EF4-FFF2-40B4-BE49-F238E27FC236}">
                <a16:creationId xmlns:a16="http://schemas.microsoft.com/office/drawing/2014/main" id="{A25E8FCB-97B1-C06B-4091-DCAC23B282F1}"/>
              </a:ext>
            </a:extLst>
          </p:cNvPr>
          <p:cNvCxnSpPr>
            <a:cxnSpLocks/>
          </p:cNvCxnSpPr>
          <p:nvPr/>
        </p:nvCxnSpPr>
        <p:spPr>
          <a:xfrm flipH="1">
            <a:off x="4559376" y="558260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A076C3-C3DF-7DD9-7E7D-0DFBD2B74C3F}"/>
              </a:ext>
            </a:extLst>
          </p:cNvPr>
          <p:cNvSpPr/>
          <p:nvPr/>
        </p:nvSpPr>
        <p:spPr>
          <a:xfrm>
            <a:off x="4558596" y="815353"/>
            <a:ext cx="144000" cy="14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50000"/>
                <a:lumOff val="50000"/>
                <a:alpha val="9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4" name="Connecteur droit 143">
            <a:extLst>
              <a:ext uri="{FF2B5EF4-FFF2-40B4-BE49-F238E27FC236}">
                <a16:creationId xmlns:a16="http://schemas.microsoft.com/office/drawing/2014/main" id="{010D196F-2C4B-7AA2-C5DC-D881B440360D}"/>
              </a:ext>
            </a:extLst>
          </p:cNvPr>
          <p:cNvCxnSpPr>
            <a:cxnSpLocks/>
          </p:cNvCxnSpPr>
          <p:nvPr/>
        </p:nvCxnSpPr>
        <p:spPr>
          <a:xfrm>
            <a:off x="4542287" y="807800"/>
            <a:ext cx="160309" cy="15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Connecteur droit 144">
            <a:extLst>
              <a:ext uri="{FF2B5EF4-FFF2-40B4-BE49-F238E27FC236}">
                <a16:creationId xmlns:a16="http://schemas.microsoft.com/office/drawing/2014/main" id="{940506BA-C0F5-9F48-4648-F531861EE693}"/>
              </a:ext>
            </a:extLst>
          </p:cNvPr>
          <p:cNvCxnSpPr>
            <a:cxnSpLocks/>
          </p:cNvCxnSpPr>
          <p:nvPr/>
        </p:nvCxnSpPr>
        <p:spPr>
          <a:xfrm flipH="1">
            <a:off x="4558596" y="824392"/>
            <a:ext cx="144780" cy="14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ZoneTexte 145">
            <a:extLst>
              <a:ext uri="{FF2B5EF4-FFF2-40B4-BE49-F238E27FC236}">
                <a16:creationId xmlns:a16="http://schemas.microsoft.com/office/drawing/2014/main" id="{BF099F8B-1031-E0C4-7350-0FF857136756}"/>
              </a:ext>
            </a:extLst>
          </p:cNvPr>
          <p:cNvSpPr txBox="1"/>
          <p:nvPr/>
        </p:nvSpPr>
        <p:spPr>
          <a:xfrm>
            <a:off x="237877" y="43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4BC445D5-5A7E-1FE7-A6B2-FE94B7D50653}"/>
              </a:ext>
            </a:extLst>
          </p:cNvPr>
          <p:cNvSpPr txBox="1"/>
          <p:nvPr/>
        </p:nvSpPr>
        <p:spPr>
          <a:xfrm>
            <a:off x="4239821" y="4527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08E2048-47C5-B7DF-85FA-57BB88BF822D}"/>
              </a:ext>
            </a:extLst>
          </p:cNvPr>
          <p:cNvSpPr txBox="1"/>
          <p:nvPr/>
        </p:nvSpPr>
        <p:spPr>
          <a:xfrm>
            <a:off x="237877" y="7072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1F00C285-EB16-87CE-60A5-6F729FE2C7D2}"/>
              </a:ext>
            </a:extLst>
          </p:cNvPr>
          <p:cNvSpPr txBox="1"/>
          <p:nvPr/>
        </p:nvSpPr>
        <p:spPr>
          <a:xfrm>
            <a:off x="4236660" y="7035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4CCA83A3-BD62-9C6C-214E-23971E82184E}"/>
              </a:ext>
            </a:extLst>
          </p:cNvPr>
          <p:cNvCxnSpPr>
            <a:cxnSpLocks/>
            <a:endCxn id="153" idx="3"/>
          </p:cNvCxnSpPr>
          <p:nvPr/>
        </p:nvCxnSpPr>
        <p:spPr>
          <a:xfrm flipH="1">
            <a:off x="-755715" y="310645"/>
            <a:ext cx="796724" cy="54341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>
            <a:extLst>
              <a:ext uri="{FF2B5EF4-FFF2-40B4-BE49-F238E27FC236}">
                <a16:creationId xmlns:a16="http://schemas.microsoft.com/office/drawing/2014/main" id="{1A53B026-2A04-F653-61F1-B4A1826775F4}"/>
              </a:ext>
            </a:extLst>
          </p:cNvPr>
          <p:cNvSpPr txBox="1"/>
          <p:nvPr/>
        </p:nvSpPr>
        <p:spPr>
          <a:xfrm>
            <a:off x="-2488497" y="623222"/>
            <a:ext cx="173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Barre de vie du</a:t>
            </a:r>
          </a:p>
          <a:p>
            <a:pPr algn="ctr"/>
            <a:r>
              <a:rPr lang="fr-BE" sz="1200" dirty="0">
                <a:solidFill>
                  <a:schemeClr val="bg1"/>
                </a:solidFill>
              </a:rPr>
              <a:t>« cristal » (vie du joueur)</a:t>
            </a:r>
            <a:endParaRPr lang="fr-BE" sz="1200" dirty="0">
              <a:solidFill>
                <a:schemeClr val="bg2"/>
              </a:solidFill>
            </a:endParaRPr>
          </a:p>
        </p:txBody>
      </p: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84E96F18-F787-221C-A0E2-A21AB266A68C}"/>
              </a:ext>
            </a:extLst>
          </p:cNvPr>
          <p:cNvCxnSpPr>
            <a:cxnSpLocks/>
            <a:stCxn id="121" idx="1"/>
            <a:endCxn id="175" idx="3"/>
          </p:cNvCxnSpPr>
          <p:nvPr/>
        </p:nvCxnSpPr>
        <p:spPr>
          <a:xfrm flipH="1">
            <a:off x="-329383" y="2158436"/>
            <a:ext cx="429502" cy="39329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>
            <a:extLst>
              <a:ext uri="{FF2B5EF4-FFF2-40B4-BE49-F238E27FC236}">
                <a16:creationId xmlns:a16="http://schemas.microsoft.com/office/drawing/2014/main" id="{EFDEB8A3-25A3-6389-558B-9F6E1F824808}"/>
              </a:ext>
            </a:extLst>
          </p:cNvPr>
          <p:cNvCxnSpPr>
            <a:cxnSpLocks/>
            <a:stCxn id="122" idx="1"/>
            <a:endCxn id="168" idx="3"/>
          </p:cNvCxnSpPr>
          <p:nvPr/>
        </p:nvCxnSpPr>
        <p:spPr>
          <a:xfrm flipH="1">
            <a:off x="-926914" y="606409"/>
            <a:ext cx="1004482" cy="7256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8BFC7BDA-B0C2-B275-273E-B65C895FE547}"/>
              </a:ext>
            </a:extLst>
          </p:cNvPr>
          <p:cNvCxnSpPr>
            <a:cxnSpLocks/>
            <a:endCxn id="172" idx="3"/>
          </p:cNvCxnSpPr>
          <p:nvPr/>
        </p:nvCxnSpPr>
        <p:spPr>
          <a:xfrm flipH="1">
            <a:off x="-812114" y="916308"/>
            <a:ext cx="889682" cy="82727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F8EC77AD-13D8-1C9F-6D14-7C394AA9B7E5}"/>
              </a:ext>
            </a:extLst>
          </p:cNvPr>
          <p:cNvCxnSpPr>
            <a:cxnSpLocks/>
            <a:stCxn id="97" idx="7"/>
            <a:endCxn id="186" idx="1"/>
          </p:cNvCxnSpPr>
          <p:nvPr/>
        </p:nvCxnSpPr>
        <p:spPr>
          <a:xfrm>
            <a:off x="2628610" y="132404"/>
            <a:ext cx="2303587" cy="906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>
            <a:extLst>
              <a:ext uri="{FF2B5EF4-FFF2-40B4-BE49-F238E27FC236}">
                <a16:creationId xmlns:a16="http://schemas.microsoft.com/office/drawing/2014/main" id="{A751E361-AB7E-DA14-8DE4-D59052D12436}"/>
              </a:ext>
            </a:extLst>
          </p:cNvPr>
          <p:cNvCxnSpPr>
            <a:cxnSpLocks/>
            <a:stCxn id="99" idx="1"/>
            <a:endCxn id="180" idx="3"/>
          </p:cNvCxnSpPr>
          <p:nvPr/>
        </p:nvCxnSpPr>
        <p:spPr>
          <a:xfrm flipH="1" flipV="1">
            <a:off x="-363681" y="3718259"/>
            <a:ext cx="441249" cy="861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>
            <a:extLst>
              <a:ext uri="{FF2B5EF4-FFF2-40B4-BE49-F238E27FC236}">
                <a16:creationId xmlns:a16="http://schemas.microsoft.com/office/drawing/2014/main" id="{F0388D28-E9D5-C6F2-406F-1A87B3B092A3}"/>
              </a:ext>
            </a:extLst>
          </p:cNvPr>
          <p:cNvCxnSpPr>
            <a:cxnSpLocks/>
            <a:stCxn id="13" idx="1"/>
            <a:endCxn id="183" idx="3"/>
          </p:cNvCxnSpPr>
          <p:nvPr/>
        </p:nvCxnSpPr>
        <p:spPr>
          <a:xfrm flipH="1" flipV="1">
            <a:off x="-167518" y="4255475"/>
            <a:ext cx="255600" cy="48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ZoneTexte 167">
            <a:extLst>
              <a:ext uri="{FF2B5EF4-FFF2-40B4-BE49-F238E27FC236}">
                <a16:creationId xmlns:a16="http://schemas.microsoft.com/office/drawing/2014/main" id="{4FED515E-CB7D-58A0-3AB4-84BB2D6938CB}"/>
              </a:ext>
            </a:extLst>
          </p:cNvPr>
          <p:cNvSpPr txBox="1"/>
          <p:nvPr/>
        </p:nvSpPr>
        <p:spPr>
          <a:xfrm>
            <a:off x="-1906669" y="1193509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1"/>
                </a:solidFill>
              </a:rPr>
              <a:t>Or du joueur</a:t>
            </a:r>
            <a:endParaRPr lang="fr-BE" sz="1200" dirty="0">
              <a:solidFill>
                <a:schemeClr val="bg2"/>
              </a:solidFill>
            </a:endParaRP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67D9C8CB-5799-D72F-D082-73E91B0D77E9}"/>
              </a:ext>
            </a:extLst>
          </p:cNvPr>
          <p:cNvSpPr txBox="1"/>
          <p:nvPr/>
        </p:nvSpPr>
        <p:spPr>
          <a:xfrm>
            <a:off x="-1807836" y="1605085"/>
            <a:ext cx="995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Unités en vie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A55416A3-4103-D608-87D0-9471D918DDFB}"/>
              </a:ext>
            </a:extLst>
          </p:cNvPr>
          <p:cNvSpPr txBox="1"/>
          <p:nvPr/>
        </p:nvSpPr>
        <p:spPr>
          <a:xfrm>
            <a:off x="-2029272" y="2413230"/>
            <a:ext cx="1699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Cristal (base à défendre)</a:t>
            </a: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51AE6A89-3577-E473-B2A6-ECCBB4B70D5F}"/>
              </a:ext>
            </a:extLst>
          </p:cNvPr>
          <p:cNvSpPr txBox="1"/>
          <p:nvPr/>
        </p:nvSpPr>
        <p:spPr>
          <a:xfrm>
            <a:off x="-1938279" y="3579759"/>
            <a:ext cx="1574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Affiche le menu pause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8AAFB390-D33B-A518-4153-28E7AC04D681}"/>
              </a:ext>
            </a:extLst>
          </p:cNvPr>
          <p:cNvSpPr txBox="1"/>
          <p:nvPr/>
        </p:nvSpPr>
        <p:spPr>
          <a:xfrm>
            <a:off x="-2177428" y="4116975"/>
            <a:ext cx="200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Images des différentes unités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AC372EC7-19AD-386A-96BA-342B012C2D41}"/>
              </a:ext>
            </a:extLst>
          </p:cNvPr>
          <p:cNvSpPr txBox="1"/>
          <p:nvPr/>
        </p:nvSpPr>
        <p:spPr>
          <a:xfrm>
            <a:off x="4932197" y="84508"/>
            <a:ext cx="2522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dirty="0">
                <a:solidFill>
                  <a:schemeClr val="bg2"/>
                </a:solidFill>
              </a:rPr>
              <a:t>Chronomètre de la partie (décompte)</a:t>
            </a:r>
          </a:p>
        </p:txBody>
      </p:sp>
      <p:sp>
        <p:nvSpPr>
          <p:cNvPr id="191" name="Titre 190">
            <a:extLst>
              <a:ext uri="{FF2B5EF4-FFF2-40B4-BE49-F238E27FC236}">
                <a16:creationId xmlns:a16="http://schemas.microsoft.com/office/drawing/2014/main" id="{A25C7535-AC93-C0FA-FE34-B11CCC29A3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805014" y="-155830"/>
            <a:ext cx="828519" cy="904574"/>
          </a:xfrm>
        </p:spPr>
        <p:txBody>
          <a:bodyPr/>
          <a:lstStyle/>
          <a:p>
            <a:r>
              <a:rPr lang="fr-BE" b="1" dirty="0">
                <a:solidFill>
                  <a:schemeClr val="bg1"/>
                </a:solidFill>
              </a:rPr>
              <a:t>Jeu</a:t>
            </a:r>
            <a:r>
              <a:rPr lang="fr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739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458</Words>
  <Application>Microsoft Office PowerPoint</Application>
  <PresentationFormat>Personnalisé</PresentationFormat>
  <Paragraphs>118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Barre de navigation (user = déconnecté)</vt:lpstr>
      <vt:lpstr>Barre de navigation (user = connecté)</vt:lpstr>
      <vt:lpstr>page d’accueil</vt:lpstr>
      <vt:lpstr>Page de connexion</vt:lpstr>
      <vt:lpstr>Page d’inscription</vt:lpstr>
      <vt:lpstr>Page du classement</vt:lpstr>
      <vt:lpstr>Page du jeu et wiki</vt:lpstr>
      <vt:lpstr>Menu d’accueil du jeu</vt:lpstr>
      <vt:lpstr>Jeu </vt:lpstr>
      <vt:lpstr>Jeu (en pause) </vt:lpstr>
      <vt:lpstr>Ecran de chargement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Beckman</dc:creator>
  <cp:lastModifiedBy>Laurent Beckman</cp:lastModifiedBy>
  <cp:revision>3</cp:revision>
  <dcterms:created xsi:type="dcterms:W3CDTF">2023-11-01T15:25:14Z</dcterms:created>
  <dcterms:modified xsi:type="dcterms:W3CDTF">2023-11-05T03:27:24Z</dcterms:modified>
</cp:coreProperties>
</file>